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6858000" cx="9144000"/>
  <p:notesSz cx="6858000" cy="9144000"/>
  <p:embeddedFontLst>
    <p:embeddedFont>
      <p:font typeface="Droid Serif"/>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font" Target="fonts/DroidSerif-bold.fntdata"/><Relationship Id="rId41" Type="http://schemas.openxmlformats.org/officeDocument/2006/relationships/font" Target="fonts/DroidSerif-regular.fntdata"/><Relationship Id="rId22" Type="http://schemas.openxmlformats.org/officeDocument/2006/relationships/slide" Target="slides/slide18.xml"/><Relationship Id="rId44" Type="http://schemas.openxmlformats.org/officeDocument/2006/relationships/font" Target="fonts/DroidSerif-boldItalic.fntdata"/><Relationship Id="rId21" Type="http://schemas.openxmlformats.org/officeDocument/2006/relationships/slide" Target="slides/slide17.xml"/><Relationship Id="rId43" Type="http://schemas.openxmlformats.org/officeDocument/2006/relationships/font" Target="fonts/DroidSerif-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4" name="Shape 1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5" name="Shape 2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0" name="Shape 2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0" name="Shape 2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6" name="Shape 28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0" name="Shape 290"/>
        <p:cNvGrpSpPr/>
        <p:nvPr/>
      </p:nvGrpSpPr>
      <p:grpSpPr>
        <a:xfrm>
          <a:off x="0" y="0"/>
          <a:ext cx="0" cy="0"/>
          <a:chOff x="0" y="0"/>
          <a:chExt cx="0" cy="0"/>
        </a:xfrm>
      </p:grpSpPr>
      <p:sp>
        <p:nvSpPr>
          <p:cNvPr id="291" name="Shape 2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2" name="Shape 2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99" name="Shape 2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306" name="Shape 3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14" name="Shape 3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320" name="Shape 3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327" name="Shape 3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334" name="Shape 3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9" name="Shape 3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4" name="Shape 344"/>
        <p:cNvGrpSpPr/>
        <p:nvPr/>
      </p:nvGrpSpPr>
      <p:grpSpPr>
        <a:xfrm>
          <a:off x="0" y="0"/>
          <a:ext cx="0" cy="0"/>
          <a:chOff x="0" y="0"/>
          <a:chExt cx="0" cy="0"/>
        </a:xfrm>
      </p:grpSpPr>
      <p:sp>
        <p:nvSpPr>
          <p:cNvPr id="345" name="Shape 3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6" name="Shape 3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353" name="Shape 3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8" name="Shape 358"/>
        <p:cNvGrpSpPr/>
        <p:nvPr/>
      </p:nvGrpSpPr>
      <p:grpSpPr>
        <a:xfrm>
          <a:off x="0" y="0"/>
          <a:ext cx="0" cy="0"/>
          <a:chOff x="0" y="0"/>
          <a:chExt cx="0" cy="0"/>
        </a:xfrm>
      </p:grpSpPr>
      <p:sp>
        <p:nvSpPr>
          <p:cNvPr id="359" name="Shape 35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360" name="Shape 3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367" name="Shape 3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374" name="Shape 3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380" name="Shape 3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5" name="Shape 385"/>
        <p:cNvGrpSpPr/>
        <p:nvPr/>
      </p:nvGrpSpPr>
      <p:grpSpPr>
        <a:xfrm>
          <a:off x="0" y="0"/>
          <a:ext cx="0" cy="0"/>
          <a:chOff x="0" y="0"/>
          <a:chExt cx="0" cy="0"/>
        </a:xfrm>
      </p:grpSpPr>
      <p:sp>
        <p:nvSpPr>
          <p:cNvPr id="386" name="Shape 38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387" name="Shape 3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2" name="Shape 392"/>
        <p:cNvGrpSpPr/>
        <p:nvPr/>
      </p:nvGrpSpPr>
      <p:grpSpPr>
        <a:xfrm>
          <a:off x="0" y="0"/>
          <a:ext cx="0" cy="0"/>
          <a:chOff x="0" y="0"/>
          <a:chExt cx="0" cy="0"/>
        </a:xfrm>
      </p:grpSpPr>
      <p:sp>
        <p:nvSpPr>
          <p:cNvPr id="393" name="Shape 39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394" name="Shape 3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9" name="Shape 399"/>
        <p:cNvGrpSpPr/>
        <p:nvPr/>
      </p:nvGrpSpPr>
      <p:grpSpPr>
        <a:xfrm>
          <a:off x="0" y="0"/>
          <a:ext cx="0" cy="0"/>
          <a:chOff x="0" y="0"/>
          <a:chExt cx="0" cy="0"/>
        </a:xfrm>
      </p:grpSpPr>
      <p:sp>
        <p:nvSpPr>
          <p:cNvPr id="400" name="Shape 40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401" name="Shape 4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7" name="Shape 1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9" name="Shape 1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6" name="Shape 1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3" name="Shape 1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1" name="Shape 1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13" name="Shape 13"/>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Calibri"/>
              <a:buNone/>
              <a:defRPr/>
            </a:lvl1pPr>
            <a:lvl2pPr indent="0" lvl="1" marL="457200" marR="0" rtl="0" algn="ctr">
              <a:spcBef>
                <a:spcPts val="560"/>
              </a:spcBef>
              <a:buClr>
                <a:srgbClr val="888888"/>
              </a:buClr>
              <a:buFont typeface="Calibri"/>
              <a:buNone/>
              <a:defRPr/>
            </a:lvl2pPr>
            <a:lvl3pPr indent="0" lvl="2" marL="914400" marR="0" rtl="0" algn="ctr">
              <a:spcBef>
                <a:spcPts val="480"/>
              </a:spcBef>
              <a:buClr>
                <a:srgbClr val="888888"/>
              </a:buClr>
              <a:buFont typeface="Calibri"/>
              <a:buNone/>
              <a:defRPr/>
            </a:lvl3pPr>
            <a:lvl4pPr indent="0" lvl="3" marL="1371600" marR="0" rtl="0" algn="ctr">
              <a:spcBef>
                <a:spcPts val="400"/>
              </a:spcBef>
              <a:buClr>
                <a:srgbClr val="888888"/>
              </a:buClr>
              <a:buFont typeface="Calibri"/>
              <a:buNone/>
              <a:defRPr/>
            </a:lvl4pPr>
            <a:lvl5pPr indent="0" lvl="4" marL="1828800" marR="0" rtl="0" algn="ctr">
              <a:spcBef>
                <a:spcPts val="400"/>
              </a:spcBef>
              <a:buClr>
                <a:srgbClr val="888888"/>
              </a:buClr>
              <a:buFont typeface="Calibri"/>
              <a:buNone/>
              <a:defRPr/>
            </a:lvl5pPr>
            <a:lvl6pPr indent="0" lvl="5" marL="2286000" marR="0" rtl="0" algn="ctr">
              <a:spcBef>
                <a:spcPts val="400"/>
              </a:spcBef>
              <a:buClr>
                <a:srgbClr val="888888"/>
              </a:buClr>
              <a:buFont typeface="Calibri"/>
              <a:buNone/>
              <a:defRPr/>
            </a:lvl6pPr>
            <a:lvl7pPr indent="0" lvl="6" marL="2743200" marR="0" rtl="0" algn="ctr">
              <a:spcBef>
                <a:spcPts val="400"/>
              </a:spcBef>
              <a:buClr>
                <a:srgbClr val="888888"/>
              </a:buClr>
              <a:buFont typeface="Calibri"/>
              <a:buNone/>
              <a:defRPr/>
            </a:lvl7pPr>
            <a:lvl8pPr indent="0" lvl="7" marL="3200400" marR="0" rtl="0" algn="ctr">
              <a:spcBef>
                <a:spcPts val="400"/>
              </a:spcBef>
              <a:buClr>
                <a:srgbClr val="888888"/>
              </a:buClr>
              <a:buFont typeface="Calibri"/>
              <a:buNone/>
              <a:defRPr/>
            </a:lvl8pPr>
            <a:lvl9pPr indent="0" lvl="8" marL="3657600" marR="0" rtl="0" algn="ctr">
              <a:spcBef>
                <a:spcPts val="400"/>
              </a:spcBef>
              <a:buClr>
                <a:srgbClr val="888888"/>
              </a:buClr>
              <a:buFont typeface="Calibri"/>
              <a:buNone/>
              <a:defRPr/>
            </a:lvl9pPr>
          </a:lstStyle>
          <a:p/>
        </p:txBody>
      </p:sp>
      <p:sp>
        <p:nvSpPr>
          <p:cNvPr id="14" name="Shape 1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5" name="Shape 1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6" name="Shape 16"/>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0" name="Shape 70"/>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rtl="0" algn="l">
              <a:spcBef>
                <a:spcPts val="640"/>
              </a:spcBef>
              <a:buClr>
                <a:schemeClr val="dk1"/>
              </a:buClr>
              <a:buFont typeface="Calibri"/>
              <a:buChar char="•"/>
              <a:defRPr/>
            </a:lvl1pPr>
            <a:lvl2pPr indent="-107950" lvl="1" marL="742950" rtl="0" algn="l">
              <a:spcBef>
                <a:spcPts val="560"/>
              </a:spcBef>
              <a:buClr>
                <a:schemeClr val="dk1"/>
              </a:buClr>
              <a:buFont typeface="Calibri"/>
              <a:buChar char="–"/>
              <a:defRPr/>
            </a:lvl2pPr>
            <a:lvl3pPr indent="-76200" lvl="2" marL="1143000" rtl="0" algn="l">
              <a:spcBef>
                <a:spcPts val="480"/>
              </a:spcBef>
              <a:buClr>
                <a:schemeClr val="dk1"/>
              </a:buClr>
              <a:buFont typeface="Calibri"/>
              <a:buChar char="•"/>
              <a:defRPr/>
            </a:lvl3pPr>
            <a:lvl4pPr indent="-101600" lvl="3" marL="1600200" rtl="0" algn="l">
              <a:spcBef>
                <a:spcPts val="400"/>
              </a:spcBef>
              <a:buClr>
                <a:schemeClr val="dk1"/>
              </a:buClr>
              <a:buFont typeface="Calibri"/>
              <a:buChar char="–"/>
              <a:defRPr/>
            </a:lvl4pPr>
            <a:lvl5pPr indent="-101600" lvl="4" marL="2057400" rtl="0" algn="l">
              <a:spcBef>
                <a:spcPts val="400"/>
              </a:spcBef>
              <a:buClr>
                <a:schemeClr val="dk1"/>
              </a:buClr>
              <a:buFont typeface="Calibri"/>
              <a:buChar char="»"/>
              <a:defRPr/>
            </a:lvl5pPr>
            <a:lvl6pPr indent="-101600" lvl="5" marL="2514600" rtl="0" algn="l">
              <a:spcBef>
                <a:spcPts val="400"/>
              </a:spcBef>
              <a:buClr>
                <a:schemeClr val="dk1"/>
              </a:buClr>
              <a:buFont typeface="Calibri"/>
              <a:buChar char="•"/>
              <a:defRPr/>
            </a:lvl6pPr>
            <a:lvl7pPr indent="-101600" lvl="6" marL="2971800" rtl="0" algn="l">
              <a:spcBef>
                <a:spcPts val="400"/>
              </a:spcBef>
              <a:buClr>
                <a:schemeClr val="dk1"/>
              </a:buClr>
              <a:buFont typeface="Calibri"/>
              <a:buChar char="•"/>
              <a:defRPr/>
            </a:lvl7pPr>
            <a:lvl8pPr indent="-101600" lvl="7" marL="3429000" rtl="0" algn="l">
              <a:spcBef>
                <a:spcPts val="400"/>
              </a:spcBef>
              <a:buClr>
                <a:schemeClr val="dk1"/>
              </a:buClr>
              <a:buFont typeface="Calibri"/>
              <a:buChar char="•"/>
              <a:defRPr/>
            </a:lvl8pPr>
            <a:lvl9pPr indent="-101600" lvl="8" marL="3886200" rtl="0" algn="l">
              <a:spcBef>
                <a:spcPts val="400"/>
              </a:spcBef>
              <a:buClr>
                <a:schemeClr val="dk1"/>
              </a:buClr>
              <a:buFont typeface="Calibri"/>
              <a:buChar char="•"/>
              <a:defRPr/>
            </a:lvl9pPr>
          </a:lstStyle>
          <a:p/>
        </p:txBody>
      </p:sp>
      <p:sp>
        <p:nvSpPr>
          <p:cNvPr id="71" name="Shape 7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3" name="Shape 73"/>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6" name="Shape 7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rtl="0" algn="l">
              <a:spcBef>
                <a:spcPts val="640"/>
              </a:spcBef>
              <a:buClr>
                <a:schemeClr val="dk1"/>
              </a:buClr>
              <a:buFont typeface="Calibri"/>
              <a:buChar char="•"/>
              <a:defRPr/>
            </a:lvl1pPr>
            <a:lvl2pPr indent="-107950" lvl="1" marL="742950" rtl="0" algn="l">
              <a:spcBef>
                <a:spcPts val="560"/>
              </a:spcBef>
              <a:buClr>
                <a:schemeClr val="dk1"/>
              </a:buClr>
              <a:buFont typeface="Calibri"/>
              <a:buChar char="–"/>
              <a:defRPr/>
            </a:lvl2pPr>
            <a:lvl3pPr indent="-76200" lvl="2" marL="1143000" rtl="0" algn="l">
              <a:spcBef>
                <a:spcPts val="480"/>
              </a:spcBef>
              <a:buClr>
                <a:schemeClr val="dk1"/>
              </a:buClr>
              <a:buFont typeface="Calibri"/>
              <a:buChar char="•"/>
              <a:defRPr/>
            </a:lvl3pPr>
            <a:lvl4pPr indent="-101600" lvl="3" marL="1600200" rtl="0" algn="l">
              <a:spcBef>
                <a:spcPts val="400"/>
              </a:spcBef>
              <a:buClr>
                <a:schemeClr val="dk1"/>
              </a:buClr>
              <a:buFont typeface="Calibri"/>
              <a:buChar char="–"/>
              <a:defRPr/>
            </a:lvl4pPr>
            <a:lvl5pPr indent="-101600" lvl="4" marL="2057400" rtl="0" algn="l">
              <a:spcBef>
                <a:spcPts val="400"/>
              </a:spcBef>
              <a:buClr>
                <a:schemeClr val="dk1"/>
              </a:buClr>
              <a:buFont typeface="Calibri"/>
              <a:buChar char="»"/>
              <a:defRPr/>
            </a:lvl5pPr>
            <a:lvl6pPr indent="-101600" lvl="5" marL="2514600" rtl="0" algn="l">
              <a:spcBef>
                <a:spcPts val="400"/>
              </a:spcBef>
              <a:buClr>
                <a:schemeClr val="dk1"/>
              </a:buClr>
              <a:buFont typeface="Calibri"/>
              <a:buChar char="•"/>
              <a:defRPr/>
            </a:lvl6pPr>
            <a:lvl7pPr indent="-101600" lvl="6" marL="2971800" rtl="0" algn="l">
              <a:spcBef>
                <a:spcPts val="400"/>
              </a:spcBef>
              <a:buClr>
                <a:schemeClr val="dk1"/>
              </a:buClr>
              <a:buFont typeface="Calibri"/>
              <a:buChar char="•"/>
              <a:defRPr/>
            </a:lvl7pPr>
            <a:lvl8pPr indent="-101600" lvl="7" marL="3429000" rtl="0" algn="l">
              <a:spcBef>
                <a:spcPts val="400"/>
              </a:spcBef>
              <a:buClr>
                <a:schemeClr val="dk1"/>
              </a:buClr>
              <a:buFont typeface="Calibri"/>
              <a:buChar char="•"/>
              <a:defRPr/>
            </a:lvl8pPr>
            <a:lvl9pPr indent="-101600" lvl="8" marL="3886200" rtl="0" algn="l">
              <a:spcBef>
                <a:spcPts val="400"/>
              </a:spcBef>
              <a:buClr>
                <a:schemeClr val="dk1"/>
              </a:buClr>
              <a:buFont typeface="Calibri"/>
              <a:buChar char="•"/>
              <a:defRPr/>
            </a:lvl9pPr>
          </a:lstStyle>
          <a:p/>
        </p:txBody>
      </p:sp>
      <p:sp>
        <p:nvSpPr>
          <p:cNvPr id="77" name="Shape 7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9" name="Shape 79"/>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 name="Shape 19"/>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rtl="0" algn="l">
              <a:spcBef>
                <a:spcPts val="640"/>
              </a:spcBef>
              <a:buClr>
                <a:schemeClr val="dk1"/>
              </a:buClr>
              <a:buFont typeface="Calibri"/>
              <a:buChar char="•"/>
              <a:defRPr/>
            </a:lvl1pPr>
            <a:lvl2pPr indent="-107950" lvl="1" marL="742950" rtl="0" algn="l">
              <a:spcBef>
                <a:spcPts val="560"/>
              </a:spcBef>
              <a:buClr>
                <a:schemeClr val="dk1"/>
              </a:buClr>
              <a:buFont typeface="Calibri"/>
              <a:buChar char="–"/>
              <a:defRPr/>
            </a:lvl2pPr>
            <a:lvl3pPr indent="-76200" lvl="2" marL="1143000" rtl="0" algn="l">
              <a:spcBef>
                <a:spcPts val="480"/>
              </a:spcBef>
              <a:buClr>
                <a:schemeClr val="dk1"/>
              </a:buClr>
              <a:buFont typeface="Calibri"/>
              <a:buChar char="•"/>
              <a:defRPr/>
            </a:lvl3pPr>
            <a:lvl4pPr indent="-101600" lvl="3" marL="1600200" rtl="0" algn="l">
              <a:spcBef>
                <a:spcPts val="400"/>
              </a:spcBef>
              <a:buClr>
                <a:schemeClr val="dk1"/>
              </a:buClr>
              <a:buFont typeface="Calibri"/>
              <a:buChar char="–"/>
              <a:defRPr/>
            </a:lvl4pPr>
            <a:lvl5pPr indent="-101600" lvl="4" marL="2057400" rtl="0" algn="l">
              <a:spcBef>
                <a:spcPts val="400"/>
              </a:spcBef>
              <a:buClr>
                <a:schemeClr val="dk1"/>
              </a:buClr>
              <a:buFont typeface="Calibri"/>
              <a:buChar char="»"/>
              <a:defRPr/>
            </a:lvl5pPr>
            <a:lvl6pPr indent="-101600" lvl="5" marL="2514600" rtl="0" algn="l">
              <a:spcBef>
                <a:spcPts val="400"/>
              </a:spcBef>
              <a:buClr>
                <a:schemeClr val="dk1"/>
              </a:buClr>
              <a:buFont typeface="Calibri"/>
              <a:buChar char="•"/>
              <a:defRPr/>
            </a:lvl6pPr>
            <a:lvl7pPr indent="-101600" lvl="6" marL="2971800" rtl="0" algn="l">
              <a:spcBef>
                <a:spcPts val="400"/>
              </a:spcBef>
              <a:buClr>
                <a:schemeClr val="dk1"/>
              </a:buClr>
              <a:buFont typeface="Calibri"/>
              <a:buChar char="•"/>
              <a:defRPr/>
            </a:lvl7pPr>
            <a:lvl8pPr indent="-101600" lvl="7" marL="3429000" rtl="0" algn="l">
              <a:spcBef>
                <a:spcPts val="400"/>
              </a:spcBef>
              <a:buClr>
                <a:schemeClr val="dk1"/>
              </a:buClr>
              <a:buFont typeface="Calibri"/>
              <a:buChar char="•"/>
              <a:defRPr/>
            </a:lvl8pPr>
            <a:lvl9pPr indent="-101600" lvl="8" marL="3886200" rtl="0" algn="l">
              <a:spcBef>
                <a:spcPts val="400"/>
              </a:spcBef>
              <a:buClr>
                <a:schemeClr val="dk1"/>
              </a:buClr>
              <a:buFont typeface="Calibri"/>
              <a:buChar char="•"/>
              <a:defRPr/>
            </a:lvl9pPr>
          </a:lstStyle>
          <a:p/>
        </p:txBody>
      </p:sp>
      <p:sp>
        <p:nvSpPr>
          <p:cNvPr id="20" name="Shape 2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1" name="Shape 2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2" name="Shape 22"/>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722312" y="4406900"/>
            <a:ext cx="7772400" cy="1362075"/>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5" name="Shape 25"/>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Clr>
                <a:srgbClr val="888888"/>
              </a:buClr>
              <a:buFont typeface="Calibri"/>
              <a:buNone/>
              <a:defRPr/>
            </a:lvl1pPr>
            <a:lvl2pPr indent="0" lvl="1" marL="457200" rtl="0">
              <a:spcBef>
                <a:spcPts val="0"/>
              </a:spcBef>
              <a:buClr>
                <a:srgbClr val="888888"/>
              </a:buClr>
              <a:buFont typeface="Calibri"/>
              <a:buNone/>
              <a:defRPr/>
            </a:lvl2pPr>
            <a:lvl3pPr indent="0" lvl="2" marL="914400" rtl="0">
              <a:spcBef>
                <a:spcPts val="0"/>
              </a:spcBef>
              <a:buClr>
                <a:srgbClr val="888888"/>
              </a:buClr>
              <a:buFont typeface="Calibri"/>
              <a:buNone/>
              <a:defRPr/>
            </a:lvl3pPr>
            <a:lvl4pPr indent="0" lvl="3" marL="1371600" rtl="0">
              <a:spcBef>
                <a:spcPts val="0"/>
              </a:spcBef>
              <a:buClr>
                <a:srgbClr val="888888"/>
              </a:buClr>
              <a:buFont typeface="Calibri"/>
              <a:buNone/>
              <a:defRPr/>
            </a:lvl4pPr>
            <a:lvl5pPr indent="0" lvl="4" marL="1828800" rtl="0">
              <a:spcBef>
                <a:spcPts val="0"/>
              </a:spcBef>
              <a:buClr>
                <a:srgbClr val="888888"/>
              </a:buClr>
              <a:buFont typeface="Calibri"/>
              <a:buNone/>
              <a:defRPr/>
            </a:lvl5pPr>
            <a:lvl6pPr indent="0" lvl="5" marL="2286000" rtl="0">
              <a:spcBef>
                <a:spcPts val="0"/>
              </a:spcBef>
              <a:buClr>
                <a:srgbClr val="888888"/>
              </a:buClr>
              <a:buFont typeface="Calibri"/>
              <a:buNone/>
              <a:defRPr/>
            </a:lvl6pPr>
            <a:lvl7pPr indent="0" lvl="6" marL="2743200" rtl="0">
              <a:spcBef>
                <a:spcPts val="0"/>
              </a:spcBef>
              <a:buClr>
                <a:srgbClr val="888888"/>
              </a:buClr>
              <a:buFont typeface="Calibri"/>
              <a:buNone/>
              <a:defRPr/>
            </a:lvl7pPr>
            <a:lvl8pPr indent="0" lvl="7" marL="3200400" rtl="0">
              <a:spcBef>
                <a:spcPts val="0"/>
              </a:spcBef>
              <a:buClr>
                <a:srgbClr val="888888"/>
              </a:buClr>
              <a:buFont typeface="Calibri"/>
              <a:buNone/>
              <a:defRPr/>
            </a:lvl8pPr>
            <a:lvl9pPr indent="0" lvl="8" marL="3657600" rtl="0">
              <a:spcBef>
                <a:spcPts val="0"/>
              </a:spcBef>
              <a:buClr>
                <a:srgbClr val="888888"/>
              </a:buClr>
              <a:buFont typeface="Calibri"/>
              <a:buNone/>
              <a:defRPr/>
            </a:lvl9pPr>
          </a:lstStyle>
          <a:p/>
        </p:txBody>
      </p:sp>
      <p:sp>
        <p:nvSpPr>
          <p:cNvPr id="26" name="Shape 2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7" name="Shape 2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8" name="Shape 28"/>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9" name="Shape 29"/>
        <p:cNvGrpSpPr/>
        <p:nvPr/>
      </p:nvGrpSpPr>
      <p:grpSpPr>
        <a:xfrm>
          <a:off x="0" y="0"/>
          <a:ext cx="0" cy="0"/>
          <a:chOff x="0" y="0"/>
          <a:chExt cx="0" cy="0"/>
        </a:xfrm>
      </p:grpSpPr>
      <p:sp>
        <p:nvSpPr>
          <p:cNvPr id="30" name="Shape 30"/>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1" name="Shape 31"/>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2" name="Shape 32"/>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3" name="Shape 3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4" name="Shape 3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5" name="Shape 35"/>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6" name="Shape 36"/>
        <p:cNvGrpSpPr/>
        <p:nvPr/>
      </p:nvGrpSpPr>
      <p:grpSpPr>
        <a:xfrm>
          <a:off x="0" y="0"/>
          <a:ext cx="0" cy="0"/>
          <a:chOff x="0" y="0"/>
          <a:chExt cx="0" cy="0"/>
        </a:xfrm>
      </p:grpSpPr>
      <p:sp>
        <p:nvSpPr>
          <p:cNvPr id="37" name="Shape 37"/>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8" name="Shape 38"/>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39" name="Shape 39"/>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0" name="Shape 40"/>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41" name="Shape 41"/>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2" name="Shape 4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3" name="Shape 4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4" name="Shape 44"/>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5" name="Shape 45"/>
        <p:cNvGrpSpPr/>
        <p:nvPr/>
      </p:nvGrpSpPr>
      <p:grpSpPr>
        <a:xfrm>
          <a:off x="0" y="0"/>
          <a:ext cx="0" cy="0"/>
          <a:chOff x="0" y="0"/>
          <a:chExt cx="0" cy="0"/>
        </a:xfrm>
      </p:grpSpPr>
      <p:sp>
        <p:nvSpPr>
          <p:cNvPr id="46" name="Shape 46"/>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7" name="Shape 4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8" name="Shape 4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9" name="Shape 49"/>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3" name="Shape 53"/>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4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6" name="Shape 5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58" name="Shape 5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0" name="Shape 60"/>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399" cy="566737"/>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3" name="Shape 63"/>
          <p:cNvSpPr/>
          <p:nvPr>
            <p:ph idx="2" type="pic"/>
          </p:nvPr>
        </p:nvSpPr>
        <p:spPr>
          <a:xfrm>
            <a:off x="1792288" y="612775"/>
            <a:ext cx="5486399" cy="4114800"/>
          </a:xfrm>
          <a:prstGeom prst="rect">
            <a:avLst/>
          </a:prstGeom>
          <a:noFill/>
          <a:ln>
            <a:noFill/>
          </a:ln>
        </p:spPr>
      </p:sp>
      <p:sp>
        <p:nvSpPr>
          <p:cNvPr id="64" name="Shape 6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65" name="Shape 6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7" name="Shape 67"/>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Font typeface="Calibri"/>
              <a:buChar char="•"/>
              <a:defRPr/>
            </a:lvl1pPr>
            <a:lvl2pPr indent="-107950" lvl="1" marL="742950" marR="0" rtl="0" algn="l">
              <a:spcBef>
                <a:spcPts val="560"/>
              </a:spcBef>
              <a:buClr>
                <a:schemeClr val="dk1"/>
              </a:buClr>
              <a:buFont typeface="Calibri"/>
              <a:buChar char="–"/>
              <a:defRPr/>
            </a:lvl2pPr>
            <a:lvl3pPr indent="-76200" lvl="2" marL="1143000" marR="0" rtl="0" algn="l">
              <a:spcBef>
                <a:spcPts val="480"/>
              </a:spcBef>
              <a:buClr>
                <a:schemeClr val="dk1"/>
              </a:buClr>
              <a:buFont typeface="Calibri"/>
              <a:buChar char="•"/>
              <a:defRPr/>
            </a:lvl3pPr>
            <a:lvl4pPr indent="-101600" lvl="3" marL="1600200" marR="0" rtl="0" algn="l">
              <a:spcBef>
                <a:spcPts val="400"/>
              </a:spcBef>
              <a:buClr>
                <a:schemeClr val="dk1"/>
              </a:buClr>
              <a:buFont typeface="Calibri"/>
              <a:buChar char="–"/>
              <a:defRPr/>
            </a:lvl4pPr>
            <a:lvl5pPr indent="-101600" lvl="4" marL="2057400" marR="0" rtl="0" algn="l">
              <a:spcBef>
                <a:spcPts val="400"/>
              </a:spcBef>
              <a:buClr>
                <a:schemeClr val="dk1"/>
              </a:buClr>
              <a:buFont typeface="Calibri"/>
              <a:buChar char="»"/>
              <a:defRPr/>
            </a:lvl5pPr>
            <a:lvl6pPr indent="-101600" lvl="5" marL="2514600" marR="0" rtl="0" algn="l">
              <a:spcBef>
                <a:spcPts val="400"/>
              </a:spcBef>
              <a:buClr>
                <a:schemeClr val="dk1"/>
              </a:buClr>
              <a:buFont typeface="Calibri"/>
              <a:buChar char="•"/>
              <a:defRPr/>
            </a:lvl6pPr>
            <a:lvl7pPr indent="-101600" lvl="6" marL="2971800" marR="0" rtl="0" algn="l">
              <a:spcBef>
                <a:spcPts val="400"/>
              </a:spcBef>
              <a:buClr>
                <a:schemeClr val="dk1"/>
              </a:buClr>
              <a:buFont typeface="Calibri"/>
              <a:buChar char="•"/>
              <a:defRPr/>
            </a:lvl7pPr>
            <a:lvl8pPr indent="-101600" lvl="7" marL="3429000" marR="0" rtl="0" algn="l">
              <a:spcBef>
                <a:spcPts val="400"/>
              </a:spcBef>
              <a:buClr>
                <a:schemeClr val="dk1"/>
              </a:buClr>
              <a:buFont typeface="Calibri"/>
              <a:buChar char="•"/>
              <a:defRPr/>
            </a:lvl8pPr>
            <a:lvl9pPr indent="-101600" lvl="8" marL="3886200" marR="0" rtl="0" algn="l">
              <a:spcBef>
                <a:spcPts val="400"/>
              </a:spcBef>
              <a:buClr>
                <a:schemeClr val="dk1"/>
              </a:buClr>
              <a:buFont typeface="Calibri"/>
              <a:buChar char="•"/>
              <a:defRPr/>
            </a:lvl9pPr>
          </a:lstStyle>
          <a:p/>
        </p:txBody>
      </p:sp>
      <p:sp>
        <p:nvSpPr>
          <p:cNvPr id="8" name="Shape 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0" name="Shape 10"/>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jpg"/><Relationship Id="rId4" Type="http://schemas.openxmlformats.org/officeDocument/2006/relationships/image" Target="../media/image16.jpg"/><Relationship Id="rId5" Type="http://schemas.openxmlformats.org/officeDocument/2006/relationships/image" Target="../media/image0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0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5.jpg"/><Relationship Id="rId4" Type="http://schemas.openxmlformats.org/officeDocument/2006/relationships/image" Target="../media/image01.png"/><Relationship Id="rId5" Type="http://schemas.openxmlformats.org/officeDocument/2006/relationships/image" Target="../media/image00.jpg"/><Relationship Id="rId6" Type="http://schemas.openxmlformats.org/officeDocument/2006/relationships/image" Target="../media/image0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7.gif"/><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ctrTitle"/>
          </p:nvPr>
        </p:nvSpPr>
        <p:spPr>
          <a:xfrm>
            <a:off x="685800" y="2130425"/>
            <a:ext cx="7772400" cy="1470024"/>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lang="en-US" sz="4400">
                <a:solidFill>
                  <a:schemeClr val="dk1"/>
                </a:solidFill>
                <a:latin typeface="Calibri"/>
                <a:ea typeface="Calibri"/>
                <a:cs typeface="Calibri"/>
                <a:sym typeface="Calibri"/>
              </a:rPr>
              <a:t>Welcome to KCMS!</a:t>
            </a:r>
          </a:p>
        </p:txBody>
      </p:sp>
      <p:sp>
        <p:nvSpPr>
          <p:cNvPr id="85" name="Shape 85"/>
          <p:cNvSpPr txBox="1"/>
          <p:nvPr>
            <p:ph idx="1" type="subTitle"/>
          </p:nvPr>
        </p:nvSpPr>
        <p:spPr>
          <a:xfrm>
            <a:off x="1371600" y="3067325"/>
            <a:ext cx="6400799" cy="1752600"/>
          </a:xfrm>
          <a:prstGeom prst="rect">
            <a:avLst/>
          </a:prstGeom>
          <a:noFill/>
          <a:ln>
            <a:noFill/>
          </a:ln>
        </p:spPr>
        <p:txBody>
          <a:bodyPr anchorCtr="0" anchor="t" bIns="45700" lIns="91425" rIns="91425" tIns="45700">
            <a:noAutofit/>
          </a:bodyPr>
          <a:lstStyle/>
          <a:p>
            <a:pPr indent="0" lvl="0" marL="0" marR="0" rtl="0" algn="ctr">
              <a:spcBef>
                <a:spcPts val="0"/>
              </a:spcBef>
              <a:buClr>
                <a:srgbClr val="888888"/>
              </a:buClr>
              <a:buSzPct val="25000"/>
              <a:buFont typeface="Calibri"/>
              <a:buNone/>
            </a:pPr>
            <a:r>
              <a:rPr lang="en-US" sz="3200">
                <a:solidFill>
                  <a:srgbClr val="888888"/>
                </a:solidFill>
                <a:latin typeface="Calibri"/>
                <a:ea typeface="Calibri"/>
                <a:cs typeface="Calibri"/>
                <a:sym typeface="Calibri"/>
              </a:rPr>
              <a:t>2016-2017</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pic>
        <p:nvPicPr>
          <p:cNvPr id="150" name="Shape 150"/>
          <p:cNvPicPr preferRelativeResize="0"/>
          <p:nvPr/>
        </p:nvPicPr>
        <p:blipFill>
          <a:blip r:embed="rId3">
            <a:alphaModFix/>
          </a:blip>
          <a:stretch>
            <a:fillRect/>
          </a:stretch>
        </p:blipFill>
        <p:spPr>
          <a:xfrm>
            <a:off x="352150" y="441450"/>
            <a:ext cx="8686799" cy="6416553"/>
          </a:xfrm>
          <a:prstGeom prst="rect">
            <a:avLst/>
          </a:prstGeom>
          <a:noFill/>
          <a:ln>
            <a:noFill/>
          </a:ln>
        </p:spPr>
      </p:pic>
      <p:sp>
        <p:nvSpPr>
          <p:cNvPr id="151" name="Shape 151"/>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sz="4000"/>
              <a:t>Hallway Movement</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Lunch Expectations</a:t>
            </a:r>
          </a:p>
        </p:txBody>
      </p:sp>
      <p:sp>
        <p:nvSpPr>
          <p:cNvPr id="157" name="Shape 157"/>
          <p:cNvSpPr txBox="1"/>
          <p:nvPr>
            <p:ph idx="1" type="body"/>
          </p:nvPr>
        </p:nvSpPr>
        <p:spPr>
          <a:xfrm>
            <a:off x="0" y="1166025"/>
            <a:ext cx="9144000" cy="5691900"/>
          </a:xfrm>
          <a:prstGeom prst="rect">
            <a:avLst/>
          </a:prstGeom>
          <a:noFill/>
          <a:ln>
            <a:noFill/>
          </a:ln>
        </p:spPr>
        <p:txBody>
          <a:bodyPr anchorCtr="0" anchor="t" bIns="45700" lIns="91425" rIns="91425" tIns="45700">
            <a:noAutofit/>
          </a:bodyPr>
          <a:lstStyle/>
          <a:p>
            <a:pPr indent="0" lvl="0" marL="0" marR="0" rtl="0" algn="ctr">
              <a:spcBef>
                <a:spcPts val="0"/>
              </a:spcBef>
              <a:buClr>
                <a:srgbClr val="FF0000"/>
              </a:buClr>
              <a:buSzPct val="25000"/>
              <a:buFont typeface="Calibri"/>
              <a:buNone/>
            </a:pPr>
            <a:r>
              <a:rPr b="0" i="0" lang="en-US" sz="2950" u="none" cap="none" strike="noStrike">
                <a:solidFill>
                  <a:srgbClr val="FF0000"/>
                </a:solidFill>
                <a:latin typeface="Calibri"/>
                <a:ea typeface="Calibri"/>
                <a:cs typeface="Calibri"/>
                <a:sym typeface="Calibri"/>
              </a:rPr>
              <a:t>Bring your lunch and/or money to 2</a:t>
            </a:r>
            <a:r>
              <a:rPr b="0" baseline="30000" i="0" lang="en-US" sz="2950" u="none" cap="none" strike="noStrike">
                <a:solidFill>
                  <a:srgbClr val="FF0000"/>
                </a:solidFill>
                <a:latin typeface="Calibri"/>
                <a:ea typeface="Calibri"/>
                <a:cs typeface="Calibri"/>
                <a:sym typeface="Calibri"/>
              </a:rPr>
              <a:t>nd</a:t>
            </a:r>
            <a:r>
              <a:rPr b="0" i="0" lang="en-US" sz="2950" u="none" cap="none" strike="noStrike">
                <a:solidFill>
                  <a:srgbClr val="FF0000"/>
                </a:solidFill>
                <a:latin typeface="Calibri"/>
                <a:ea typeface="Calibri"/>
                <a:cs typeface="Calibri"/>
                <a:sym typeface="Calibri"/>
              </a:rPr>
              <a:t> block!</a:t>
            </a:r>
          </a:p>
          <a:p>
            <a:pPr indent="-342900" lvl="0" marL="342900" marR="0" rtl="0" algn="l">
              <a:spcBef>
                <a:spcPts val="590"/>
              </a:spcBef>
              <a:buClr>
                <a:schemeClr val="dk1"/>
              </a:buClr>
              <a:buSzPct val="98333"/>
              <a:buFont typeface="Calibri"/>
              <a:buChar char="•"/>
            </a:pPr>
            <a:r>
              <a:rPr lang="en-US" sz="2950">
                <a:solidFill>
                  <a:schemeClr val="dk1"/>
                </a:solidFill>
                <a:latin typeface="Calibri"/>
                <a:ea typeface="Calibri"/>
                <a:cs typeface="Calibri"/>
                <a:sym typeface="Calibri"/>
              </a:rPr>
              <a:t>Find your assigned tables. 7 students per table. </a:t>
            </a:r>
            <a:r>
              <a:rPr b="0" i="0" lang="en-US" sz="2950" u="none" cap="none" strike="noStrike">
                <a:solidFill>
                  <a:schemeClr val="dk1"/>
                </a:solidFill>
                <a:latin typeface="Calibri"/>
                <a:ea typeface="Calibri"/>
                <a:cs typeface="Calibri"/>
                <a:sym typeface="Calibri"/>
              </a:rPr>
              <a:t>Stay seated at your 4</a:t>
            </a:r>
            <a:r>
              <a:rPr b="0" baseline="30000" i="0" lang="en-US" sz="2950" u="none" cap="none" strike="noStrike">
                <a:solidFill>
                  <a:schemeClr val="dk1"/>
                </a:solidFill>
                <a:latin typeface="Calibri"/>
                <a:ea typeface="Calibri"/>
                <a:cs typeface="Calibri"/>
                <a:sym typeface="Calibri"/>
              </a:rPr>
              <a:t>th</a:t>
            </a:r>
            <a:r>
              <a:rPr b="0" i="0" lang="en-US" sz="2950" u="none" cap="none" strike="noStrike">
                <a:solidFill>
                  <a:schemeClr val="dk1"/>
                </a:solidFill>
                <a:latin typeface="Calibri"/>
                <a:ea typeface="Calibri"/>
                <a:cs typeface="Calibri"/>
                <a:sym typeface="Calibri"/>
              </a:rPr>
              <a:t> Block table.  See</a:t>
            </a:r>
            <a:r>
              <a:rPr lang="en-US" sz="2950">
                <a:solidFill>
                  <a:schemeClr val="dk1"/>
                </a:solidFill>
                <a:latin typeface="Calibri"/>
                <a:ea typeface="Calibri"/>
                <a:cs typeface="Calibri"/>
                <a:sym typeface="Calibri"/>
              </a:rPr>
              <a:t> n</a:t>
            </a:r>
            <a:r>
              <a:rPr b="0" i="0" lang="en-US" sz="2950" u="none" cap="none" strike="noStrike">
                <a:solidFill>
                  <a:schemeClr val="dk1"/>
                </a:solidFill>
                <a:latin typeface="Calibri"/>
                <a:ea typeface="Calibri"/>
                <a:cs typeface="Calibri"/>
                <a:sym typeface="Calibri"/>
              </a:rPr>
              <a:t>ext </a:t>
            </a:r>
            <a:r>
              <a:rPr lang="en-US" sz="2950">
                <a:solidFill>
                  <a:schemeClr val="dk1"/>
                </a:solidFill>
                <a:latin typeface="Calibri"/>
                <a:ea typeface="Calibri"/>
                <a:cs typeface="Calibri"/>
                <a:sym typeface="Calibri"/>
              </a:rPr>
              <a:t>s</a:t>
            </a:r>
            <a:r>
              <a:rPr b="0" i="0" lang="en-US" sz="2950" u="none" cap="none" strike="noStrike">
                <a:solidFill>
                  <a:schemeClr val="dk1"/>
                </a:solidFill>
                <a:latin typeface="Calibri"/>
                <a:ea typeface="Calibri"/>
                <a:cs typeface="Calibri"/>
                <a:sym typeface="Calibri"/>
              </a:rPr>
              <a:t>lide</a:t>
            </a:r>
          </a:p>
          <a:p>
            <a:pPr indent="-342900" lvl="0" marL="342900" marR="0" rtl="0" algn="l">
              <a:spcBef>
                <a:spcPts val="590"/>
              </a:spcBef>
              <a:buClr>
                <a:schemeClr val="dk1"/>
              </a:buClr>
              <a:buSzPct val="98333"/>
              <a:buFont typeface="Calibri"/>
              <a:buChar char="•"/>
            </a:pPr>
            <a:r>
              <a:rPr lang="en-US" sz="2950">
                <a:solidFill>
                  <a:schemeClr val="dk1"/>
                </a:solidFill>
                <a:latin typeface="Calibri"/>
                <a:ea typeface="Calibri"/>
                <a:cs typeface="Calibri"/>
                <a:sym typeface="Calibri"/>
              </a:rPr>
              <a:t>A</a:t>
            </a:r>
            <a:r>
              <a:rPr b="0" i="0" lang="en-US" sz="2950" u="none" cap="none" strike="noStrike">
                <a:solidFill>
                  <a:schemeClr val="dk1"/>
                </a:solidFill>
                <a:latin typeface="Calibri"/>
                <a:ea typeface="Calibri"/>
                <a:cs typeface="Calibri"/>
                <a:sym typeface="Calibri"/>
              </a:rPr>
              <a:t> teacher will tell you when to enter</a:t>
            </a:r>
            <a:r>
              <a:rPr lang="en-US" sz="2950">
                <a:solidFill>
                  <a:schemeClr val="dk1"/>
                </a:solidFill>
                <a:latin typeface="Calibri"/>
                <a:ea typeface="Calibri"/>
                <a:cs typeface="Calibri"/>
                <a:sym typeface="Calibri"/>
              </a:rPr>
              <a:t> </a:t>
            </a:r>
            <a:r>
              <a:rPr b="0" i="0" lang="en-US" sz="2950" u="none" cap="none" strike="noStrike">
                <a:solidFill>
                  <a:schemeClr val="dk1"/>
                </a:solidFill>
                <a:latin typeface="Calibri"/>
                <a:ea typeface="Calibri"/>
                <a:cs typeface="Calibri"/>
                <a:sym typeface="Calibri"/>
              </a:rPr>
              <a:t>the lunch line, use the restroom, dump your trash, etc.</a:t>
            </a:r>
          </a:p>
          <a:p>
            <a:pPr indent="-342900" lvl="0" marL="342900" marR="0" rtl="0" algn="l">
              <a:spcBef>
                <a:spcPts val="590"/>
              </a:spcBef>
              <a:buClr>
                <a:schemeClr val="dk1"/>
              </a:buClr>
              <a:buSzPct val="98333"/>
              <a:buFont typeface="Calibri"/>
              <a:buChar char="•"/>
            </a:pPr>
            <a:r>
              <a:rPr lang="en-US" sz="2950">
                <a:solidFill>
                  <a:schemeClr val="dk1"/>
                </a:solidFill>
                <a:latin typeface="Calibri"/>
                <a:ea typeface="Calibri"/>
                <a:cs typeface="Calibri"/>
                <a:sym typeface="Calibri"/>
              </a:rPr>
              <a:t>VOLUME - the teachers will use a red/yellow card system.  You will have three chances, and if it is not fixed then you will get a class wide Silent Lunch (will demonstrate at lunch).</a:t>
            </a:r>
          </a:p>
          <a:p>
            <a:pPr indent="-342900" lvl="0" marL="342900" marR="0" rtl="0" algn="l">
              <a:spcBef>
                <a:spcPts val="590"/>
              </a:spcBef>
              <a:buClr>
                <a:schemeClr val="dk1"/>
              </a:buClr>
              <a:buSzPct val="98333"/>
              <a:buFont typeface="Calibri"/>
              <a:buChar char="•"/>
            </a:pPr>
            <a:r>
              <a:rPr lang="en-US" sz="2950">
                <a:solidFill>
                  <a:schemeClr val="dk1"/>
                </a:solidFill>
                <a:latin typeface="Calibri"/>
                <a:ea typeface="Calibri"/>
                <a:cs typeface="Calibri"/>
                <a:sym typeface="Calibri"/>
              </a:rPr>
              <a:t>Bathrooms - raise your hand and wait for teacher approval.  Sign Out.  3 students at a time.</a:t>
            </a:r>
          </a:p>
        </p:txBody>
      </p:sp>
      <p:pic>
        <p:nvPicPr>
          <p:cNvPr id="158" name="Shape 158"/>
          <p:cNvPicPr preferRelativeResize="0"/>
          <p:nvPr/>
        </p:nvPicPr>
        <p:blipFill>
          <a:blip r:embed="rId3">
            <a:alphaModFix/>
          </a:blip>
          <a:stretch>
            <a:fillRect/>
          </a:stretch>
        </p:blipFill>
        <p:spPr>
          <a:xfrm>
            <a:off x="7319424" y="118849"/>
            <a:ext cx="1107524" cy="1215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p:nvPr/>
        </p:nvSpPr>
        <p:spPr>
          <a:xfrm>
            <a:off x="4742075" y="4059949"/>
            <a:ext cx="1620600" cy="795300"/>
          </a:xfrm>
          <a:prstGeom prst="rec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4" name="Shape 164"/>
          <p:cNvSpPr/>
          <p:nvPr/>
        </p:nvSpPr>
        <p:spPr>
          <a:xfrm>
            <a:off x="97475" y="4871750"/>
            <a:ext cx="2416200" cy="870300"/>
          </a:xfrm>
          <a:prstGeom prst="rec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5" name="Shape 165"/>
          <p:cNvSpPr/>
          <p:nvPr/>
        </p:nvSpPr>
        <p:spPr>
          <a:xfrm>
            <a:off x="6587850" y="3926850"/>
            <a:ext cx="2416200" cy="1700400"/>
          </a:xfrm>
          <a:prstGeom prst="rec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6" name="Shape 166"/>
          <p:cNvSpPr/>
          <p:nvPr/>
        </p:nvSpPr>
        <p:spPr>
          <a:xfrm>
            <a:off x="97475" y="4059937"/>
            <a:ext cx="2416200" cy="795300"/>
          </a:xfrm>
          <a:prstGeom prst="rec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7" name="Shape 167"/>
          <p:cNvSpPr/>
          <p:nvPr/>
        </p:nvSpPr>
        <p:spPr>
          <a:xfrm>
            <a:off x="6550350" y="2618750"/>
            <a:ext cx="2416200" cy="795300"/>
          </a:xfrm>
          <a:prstGeom prst="rec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8" name="Shape 168"/>
          <p:cNvSpPr/>
          <p:nvPr/>
        </p:nvSpPr>
        <p:spPr>
          <a:xfrm>
            <a:off x="6550350" y="1835775"/>
            <a:ext cx="2416200" cy="795300"/>
          </a:xfrm>
          <a:prstGeom prst="rec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9" name="Shape 169"/>
          <p:cNvSpPr/>
          <p:nvPr/>
        </p:nvSpPr>
        <p:spPr>
          <a:xfrm>
            <a:off x="4742075" y="4877049"/>
            <a:ext cx="1620600" cy="795300"/>
          </a:xfrm>
          <a:prstGeom prst="rec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0" name="Shape 170"/>
          <p:cNvSpPr/>
          <p:nvPr/>
        </p:nvSpPr>
        <p:spPr>
          <a:xfrm>
            <a:off x="2678837" y="4051775"/>
            <a:ext cx="1620600" cy="1620600"/>
          </a:xfrm>
          <a:prstGeom prst="rec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1" name="Shape 171"/>
          <p:cNvSpPr/>
          <p:nvPr/>
        </p:nvSpPr>
        <p:spPr>
          <a:xfrm>
            <a:off x="2723800" y="1830800"/>
            <a:ext cx="1620599" cy="1620599"/>
          </a:xfrm>
          <a:prstGeom prst="rec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2" name="Shape 172"/>
          <p:cNvSpPr/>
          <p:nvPr/>
        </p:nvSpPr>
        <p:spPr>
          <a:xfrm>
            <a:off x="4742075" y="1830800"/>
            <a:ext cx="1620599" cy="1620599"/>
          </a:xfrm>
          <a:prstGeom prst="rec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3" name="Shape 173"/>
          <p:cNvSpPr/>
          <p:nvPr/>
        </p:nvSpPr>
        <p:spPr>
          <a:xfrm>
            <a:off x="150075" y="2656150"/>
            <a:ext cx="2416200" cy="870300"/>
          </a:xfrm>
          <a:prstGeom prst="rec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4" name="Shape 174"/>
          <p:cNvSpPr/>
          <p:nvPr/>
        </p:nvSpPr>
        <p:spPr>
          <a:xfrm>
            <a:off x="135050" y="1830800"/>
            <a:ext cx="2416200" cy="795300"/>
          </a:xfrm>
          <a:prstGeom prst="rec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5" name="Shape 175"/>
          <p:cNvSpPr/>
          <p:nvPr/>
        </p:nvSpPr>
        <p:spPr>
          <a:xfrm>
            <a:off x="165061" y="1830791"/>
            <a:ext cx="786475" cy="805267"/>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6" name="Shape 176"/>
          <p:cNvSpPr/>
          <p:nvPr/>
        </p:nvSpPr>
        <p:spPr>
          <a:xfrm>
            <a:off x="951537" y="1830791"/>
            <a:ext cx="786475" cy="805267"/>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7" name="Shape 177"/>
          <p:cNvSpPr/>
          <p:nvPr/>
        </p:nvSpPr>
        <p:spPr>
          <a:xfrm>
            <a:off x="1738012" y="1830791"/>
            <a:ext cx="786475" cy="805267"/>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8" name="Shape 178"/>
          <p:cNvSpPr/>
          <p:nvPr/>
        </p:nvSpPr>
        <p:spPr>
          <a:xfrm>
            <a:off x="165061" y="2733136"/>
            <a:ext cx="786475" cy="805267"/>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9" name="Shape 179"/>
          <p:cNvSpPr/>
          <p:nvPr/>
        </p:nvSpPr>
        <p:spPr>
          <a:xfrm>
            <a:off x="951537" y="2733136"/>
            <a:ext cx="786475" cy="805267"/>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0" name="Shape 180"/>
          <p:cNvSpPr/>
          <p:nvPr/>
        </p:nvSpPr>
        <p:spPr>
          <a:xfrm>
            <a:off x="1738012" y="2733136"/>
            <a:ext cx="786475" cy="805267"/>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1" name="Shape 181"/>
          <p:cNvSpPr/>
          <p:nvPr/>
        </p:nvSpPr>
        <p:spPr>
          <a:xfrm>
            <a:off x="165061" y="4077132"/>
            <a:ext cx="786475" cy="805267"/>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2" name="Shape 182"/>
          <p:cNvSpPr/>
          <p:nvPr/>
        </p:nvSpPr>
        <p:spPr>
          <a:xfrm>
            <a:off x="951537" y="4077132"/>
            <a:ext cx="786475" cy="805267"/>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3" name="Shape 183"/>
          <p:cNvSpPr/>
          <p:nvPr/>
        </p:nvSpPr>
        <p:spPr>
          <a:xfrm>
            <a:off x="1738012" y="4077132"/>
            <a:ext cx="786475" cy="805267"/>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4" name="Shape 184"/>
          <p:cNvSpPr/>
          <p:nvPr/>
        </p:nvSpPr>
        <p:spPr>
          <a:xfrm>
            <a:off x="165061" y="4882400"/>
            <a:ext cx="786475" cy="805267"/>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5" name="Shape 185"/>
          <p:cNvSpPr/>
          <p:nvPr/>
        </p:nvSpPr>
        <p:spPr>
          <a:xfrm>
            <a:off x="951537" y="4882400"/>
            <a:ext cx="786475" cy="805267"/>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6" name="Shape 186"/>
          <p:cNvSpPr/>
          <p:nvPr/>
        </p:nvSpPr>
        <p:spPr>
          <a:xfrm>
            <a:off x="1738012" y="4882400"/>
            <a:ext cx="786475" cy="805267"/>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7" name="Shape 187"/>
          <p:cNvSpPr/>
          <p:nvPr/>
        </p:nvSpPr>
        <p:spPr>
          <a:xfrm>
            <a:off x="2764095" y="1830791"/>
            <a:ext cx="786475" cy="805267"/>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8" name="Shape 188"/>
          <p:cNvSpPr/>
          <p:nvPr/>
        </p:nvSpPr>
        <p:spPr>
          <a:xfrm>
            <a:off x="2764095" y="2636059"/>
            <a:ext cx="786475" cy="805267"/>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9" name="Shape 189"/>
          <p:cNvSpPr/>
          <p:nvPr/>
        </p:nvSpPr>
        <p:spPr>
          <a:xfrm>
            <a:off x="3550571" y="2636059"/>
            <a:ext cx="786475" cy="805267"/>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0" name="Shape 190"/>
          <p:cNvSpPr/>
          <p:nvPr/>
        </p:nvSpPr>
        <p:spPr>
          <a:xfrm>
            <a:off x="2764095" y="4077132"/>
            <a:ext cx="786475" cy="805267"/>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1" name="Shape 191"/>
          <p:cNvSpPr/>
          <p:nvPr/>
        </p:nvSpPr>
        <p:spPr>
          <a:xfrm>
            <a:off x="3550571" y="4077132"/>
            <a:ext cx="786475" cy="805267"/>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2" name="Shape 192"/>
          <p:cNvSpPr/>
          <p:nvPr/>
        </p:nvSpPr>
        <p:spPr>
          <a:xfrm>
            <a:off x="2764095" y="4882400"/>
            <a:ext cx="786475" cy="805267"/>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3" name="Shape 193"/>
          <p:cNvSpPr/>
          <p:nvPr/>
        </p:nvSpPr>
        <p:spPr>
          <a:xfrm>
            <a:off x="3552771" y="4872087"/>
            <a:ext cx="786600" cy="805200"/>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nvGrpSpPr>
          <p:cNvPr id="194" name="Shape 194"/>
          <p:cNvGrpSpPr/>
          <p:nvPr/>
        </p:nvGrpSpPr>
        <p:grpSpPr>
          <a:xfrm rot="10800000">
            <a:off x="4824736" y="1815629"/>
            <a:ext cx="4171985" cy="3856875"/>
            <a:chOff x="360150" y="750325"/>
            <a:chExt cx="4934924" cy="4455724"/>
          </a:xfrm>
        </p:grpSpPr>
        <p:sp>
          <p:nvSpPr>
            <p:cNvPr id="195" name="Shape 195"/>
            <p:cNvSpPr/>
            <p:nvPr/>
          </p:nvSpPr>
          <p:spPr>
            <a:xfrm>
              <a:off x="360150" y="750325"/>
              <a:ext cx="930299" cy="9302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6" name="Shape 196"/>
            <p:cNvSpPr/>
            <p:nvPr/>
          </p:nvSpPr>
          <p:spPr>
            <a:xfrm>
              <a:off x="1290450" y="750325"/>
              <a:ext cx="930299" cy="9302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7" name="Shape 197"/>
            <p:cNvSpPr/>
            <p:nvPr/>
          </p:nvSpPr>
          <p:spPr>
            <a:xfrm>
              <a:off x="2220750" y="750325"/>
              <a:ext cx="930299" cy="9302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8" name="Shape 198"/>
            <p:cNvSpPr/>
            <p:nvPr/>
          </p:nvSpPr>
          <p:spPr>
            <a:xfrm>
              <a:off x="360150" y="1792775"/>
              <a:ext cx="930299" cy="9302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9" name="Shape 199"/>
            <p:cNvSpPr/>
            <p:nvPr/>
          </p:nvSpPr>
          <p:spPr>
            <a:xfrm>
              <a:off x="1290450" y="1792775"/>
              <a:ext cx="930299" cy="9302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0" name="Shape 200"/>
            <p:cNvSpPr/>
            <p:nvPr/>
          </p:nvSpPr>
          <p:spPr>
            <a:xfrm>
              <a:off x="2220750" y="1792775"/>
              <a:ext cx="930299" cy="9302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1" name="Shape 201"/>
            <p:cNvSpPr/>
            <p:nvPr/>
          </p:nvSpPr>
          <p:spPr>
            <a:xfrm>
              <a:off x="360150" y="3345450"/>
              <a:ext cx="930299" cy="9302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2" name="Shape 202"/>
            <p:cNvSpPr/>
            <p:nvPr/>
          </p:nvSpPr>
          <p:spPr>
            <a:xfrm>
              <a:off x="1290450" y="3345450"/>
              <a:ext cx="930299" cy="9302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3" name="Shape 203"/>
            <p:cNvSpPr/>
            <p:nvPr/>
          </p:nvSpPr>
          <p:spPr>
            <a:xfrm>
              <a:off x="2220750" y="3345450"/>
              <a:ext cx="930299" cy="9302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4" name="Shape 204"/>
            <p:cNvSpPr/>
            <p:nvPr/>
          </p:nvSpPr>
          <p:spPr>
            <a:xfrm>
              <a:off x="360150" y="4275750"/>
              <a:ext cx="930299" cy="9302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5" name="Shape 205"/>
            <p:cNvSpPr/>
            <p:nvPr/>
          </p:nvSpPr>
          <p:spPr>
            <a:xfrm>
              <a:off x="1290450" y="4275750"/>
              <a:ext cx="930299" cy="9302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6" name="Shape 206"/>
            <p:cNvSpPr/>
            <p:nvPr/>
          </p:nvSpPr>
          <p:spPr>
            <a:xfrm>
              <a:off x="2220750" y="4275750"/>
              <a:ext cx="930299" cy="9302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7" name="Shape 207"/>
            <p:cNvSpPr/>
            <p:nvPr/>
          </p:nvSpPr>
          <p:spPr>
            <a:xfrm>
              <a:off x="3434475" y="750325"/>
              <a:ext cx="930299" cy="9302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8" name="Shape 208"/>
            <p:cNvSpPr/>
            <p:nvPr/>
          </p:nvSpPr>
          <p:spPr>
            <a:xfrm>
              <a:off x="4364775" y="750325"/>
              <a:ext cx="930299" cy="9302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9" name="Shape 209"/>
            <p:cNvSpPr/>
            <p:nvPr/>
          </p:nvSpPr>
          <p:spPr>
            <a:xfrm>
              <a:off x="3434475" y="1680625"/>
              <a:ext cx="930299" cy="9302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0" name="Shape 210"/>
            <p:cNvSpPr/>
            <p:nvPr/>
          </p:nvSpPr>
          <p:spPr>
            <a:xfrm>
              <a:off x="4364775" y="1680625"/>
              <a:ext cx="930299" cy="9302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1" name="Shape 211"/>
            <p:cNvSpPr/>
            <p:nvPr/>
          </p:nvSpPr>
          <p:spPr>
            <a:xfrm>
              <a:off x="3434475" y="3345450"/>
              <a:ext cx="930299" cy="9302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2" name="Shape 212"/>
            <p:cNvSpPr/>
            <p:nvPr/>
          </p:nvSpPr>
          <p:spPr>
            <a:xfrm>
              <a:off x="4364775" y="3345450"/>
              <a:ext cx="930299" cy="9302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3" name="Shape 213"/>
            <p:cNvSpPr/>
            <p:nvPr/>
          </p:nvSpPr>
          <p:spPr>
            <a:xfrm>
              <a:off x="3434475" y="4275750"/>
              <a:ext cx="930299" cy="930299"/>
            </a:xfrm>
            <a:prstGeom prst="ellipse">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
        <p:nvSpPr>
          <p:cNvPr id="214" name="Shape 214"/>
          <p:cNvSpPr txBox="1"/>
          <p:nvPr/>
        </p:nvSpPr>
        <p:spPr>
          <a:xfrm>
            <a:off x="225100" y="5758525"/>
            <a:ext cx="239999" cy="990299"/>
          </a:xfrm>
          <a:prstGeom prst="rect">
            <a:avLst/>
          </a:prstGeom>
          <a:noFill/>
          <a:ln>
            <a:noFill/>
          </a:ln>
        </p:spPr>
        <p:txBody>
          <a:bodyPr anchorCtr="0" anchor="t" bIns="91425" lIns="91425" rIns="91425" tIns="91425">
            <a:noAutofit/>
          </a:bodyPr>
          <a:lstStyle/>
          <a:p>
            <a:pPr lvl="0" rtl="0">
              <a:spcBef>
                <a:spcPts val="0"/>
              </a:spcBef>
              <a:buNone/>
            </a:pPr>
            <a:r>
              <a:rPr lang="en-US"/>
              <a:t>DOOR</a:t>
            </a:r>
          </a:p>
        </p:txBody>
      </p:sp>
      <p:sp>
        <p:nvSpPr>
          <p:cNvPr id="215" name="Shape 215"/>
          <p:cNvSpPr txBox="1"/>
          <p:nvPr/>
        </p:nvSpPr>
        <p:spPr>
          <a:xfrm>
            <a:off x="960425" y="6467600"/>
            <a:ext cx="690300" cy="390299"/>
          </a:xfrm>
          <a:prstGeom prst="rect">
            <a:avLst/>
          </a:prstGeom>
          <a:noFill/>
          <a:ln>
            <a:noFill/>
          </a:ln>
        </p:spPr>
        <p:txBody>
          <a:bodyPr anchorCtr="0" anchor="t" bIns="91425" lIns="91425" rIns="91425" tIns="91425">
            <a:noAutofit/>
          </a:bodyPr>
          <a:lstStyle/>
          <a:p>
            <a:pPr lvl="0">
              <a:spcBef>
                <a:spcPts val="0"/>
              </a:spcBef>
              <a:buNone/>
            </a:pPr>
            <a:r>
              <a:rPr lang="en-US"/>
              <a:t>Doors</a:t>
            </a:r>
          </a:p>
        </p:txBody>
      </p:sp>
      <p:sp>
        <p:nvSpPr>
          <p:cNvPr id="216" name="Shape 216"/>
          <p:cNvSpPr txBox="1"/>
          <p:nvPr/>
        </p:nvSpPr>
        <p:spPr>
          <a:xfrm>
            <a:off x="6380275" y="6497725"/>
            <a:ext cx="690300" cy="390299"/>
          </a:xfrm>
          <a:prstGeom prst="rect">
            <a:avLst/>
          </a:prstGeom>
          <a:noFill/>
          <a:ln>
            <a:noFill/>
          </a:ln>
        </p:spPr>
        <p:txBody>
          <a:bodyPr anchorCtr="0" anchor="t" bIns="91425" lIns="91425" rIns="91425" tIns="91425">
            <a:noAutofit/>
          </a:bodyPr>
          <a:lstStyle/>
          <a:p>
            <a:pPr lvl="0" rtl="0">
              <a:spcBef>
                <a:spcPts val="0"/>
              </a:spcBef>
              <a:buNone/>
            </a:pPr>
            <a:r>
              <a:rPr lang="en-US"/>
              <a:t>Doors</a:t>
            </a:r>
          </a:p>
        </p:txBody>
      </p:sp>
      <p:sp>
        <p:nvSpPr>
          <p:cNvPr id="217" name="Shape 217"/>
          <p:cNvSpPr/>
          <p:nvPr/>
        </p:nvSpPr>
        <p:spPr>
          <a:xfrm>
            <a:off x="3766650" y="6122675"/>
            <a:ext cx="690300" cy="617399"/>
          </a:xfrm>
          <a:prstGeom prst="rec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8" name="Shape 218"/>
          <p:cNvSpPr txBox="1"/>
          <p:nvPr/>
        </p:nvSpPr>
        <p:spPr>
          <a:xfrm>
            <a:off x="4471950" y="6135700"/>
            <a:ext cx="1620599" cy="617399"/>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219" name="Shape 219"/>
          <p:cNvSpPr/>
          <p:nvPr/>
        </p:nvSpPr>
        <p:spPr>
          <a:xfrm>
            <a:off x="4457025" y="6122675"/>
            <a:ext cx="1095600" cy="617399"/>
          </a:xfrm>
          <a:prstGeom prst="rec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0" name="Shape 220"/>
          <p:cNvSpPr txBox="1"/>
          <p:nvPr/>
        </p:nvSpPr>
        <p:spPr>
          <a:xfrm>
            <a:off x="3871700" y="6272750"/>
            <a:ext cx="1830900" cy="360299"/>
          </a:xfrm>
          <a:prstGeom prst="rect">
            <a:avLst/>
          </a:prstGeom>
          <a:noFill/>
          <a:ln>
            <a:noFill/>
          </a:ln>
        </p:spPr>
        <p:txBody>
          <a:bodyPr anchorCtr="0" anchor="t" bIns="91425" lIns="91425" rIns="91425" tIns="91425">
            <a:noAutofit/>
          </a:bodyPr>
          <a:lstStyle/>
          <a:p>
            <a:pPr lvl="0">
              <a:spcBef>
                <a:spcPts val="0"/>
              </a:spcBef>
              <a:buNone/>
            </a:pPr>
            <a:r>
              <a:rPr lang="en-US"/>
              <a:t>Podium &amp; Table</a:t>
            </a:r>
          </a:p>
        </p:txBody>
      </p:sp>
      <p:grpSp>
        <p:nvGrpSpPr>
          <p:cNvPr id="221" name="Shape 221"/>
          <p:cNvGrpSpPr/>
          <p:nvPr/>
        </p:nvGrpSpPr>
        <p:grpSpPr>
          <a:xfrm>
            <a:off x="105050" y="0"/>
            <a:ext cx="7835875" cy="1365474"/>
            <a:chOff x="105050" y="0"/>
            <a:chExt cx="7835875" cy="1365474"/>
          </a:xfrm>
        </p:grpSpPr>
        <p:sp>
          <p:nvSpPr>
            <p:cNvPr id="222" name="Shape 222"/>
            <p:cNvSpPr txBox="1"/>
            <p:nvPr/>
          </p:nvSpPr>
          <p:spPr>
            <a:xfrm>
              <a:off x="4307025" y="0"/>
              <a:ext cx="1395600" cy="360299"/>
            </a:xfrm>
            <a:prstGeom prst="rect">
              <a:avLst/>
            </a:prstGeom>
            <a:noFill/>
            <a:ln>
              <a:noFill/>
            </a:ln>
          </p:spPr>
          <p:txBody>
            <a:bodyPr anchorCtr="0" anchor="t" bIns="91425" lIns="91425" rIns="91425" tIns="91425">
              <a:noAutofit/>
            </a:bodyPr>
            <a:lstStyle/>
            <a:p>
              <a:pPr lvl="0">
                <a:spcBef>
                  <a:spcPts val="0"/>
                </a:spcBef>
                <a:buNone/>
              </a:pPr>
              <a:r>
                <a:rPr lang="en-US"/>
                <a:t>Lunch Line 1</a:t>
              </a:r>
            </a:p>
          </p:txBody>
        </p:sp>
        <p:sp>
          <p:nvSpPr>
            <p:cNvPr id="223" name="Shape 223"/>
            <p:cNvSpPr txBox="1"/>
            <p:nvPr/>
          </p:nvSpPr>
          <p:spPr>
            <a:xfrm>
              <a:off x="6380275" y="0"/>
              <a:ext cx="1395600" cy="360299"/>
            </a:xfrm>
            <a:prstGeom prst="rect">
              <a:avLst/>
            </a:prstGeom>
            <a:noFill/>
            <a:ln>
              <a:noFill/>
            </a:ln>
          </p:spPr>
          <p:txBody>
            <a:bodyPr anchorCtr="0" anchor="t" bIns="91425" lIns="91425" rIns="91425" tIns="91425">
              <a:noAutofit/>
            </a:bodyPr>
            <a:lstStyle/>
            <a:p>
              <a:pPr lvl="0" rtl="0">
                <a:spcBef>
                  <a:spcPts val="0"/>
                </a:spcBef>
                <a:buNone/>
              </a:pPr>
              <a:r>
                <a:rPr lang="en-US"/>
                <a:t>Lunch Line 2</a:t>
              </a:r>
            </a:p>
          </p:txBody>
        </p:sp>
        <p:sp>
          <p:nvSpPr>
            <p:cNvPr id="224" name="Shape 224"/>
            <p:cNvSpPr/>
            <p:nvPr/>
          </p:nvSpPr>
          <p:spPr>
            <a:xfrm rot="-5400000">
              <a:off x="3864224" y="60025"/>
              <a:ext cx="390299" cy="495299"/>
            </a:xfrm>
            <a:prstGeom prst="rightArrow">
              <a:avLst>
                <a:gd fmla="val 50000" name="adj1"/>
                <a:gd fmla="val 50000" name="adj2"/>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5" name="Shape 225"/>
            <p:cNvSpPr/>
            <p:nvPr/>
          </p:nvSpPr>
          <p:spPr>
            <a:xfrm rot="-5400000">
              <a:off x="6019974" y="60025"/>
              <a:ext cx="390299" cy="495299"/>
            </a:xfrm>
            <a:prstGeom prst="rightArrow">
              <a:avLst>
                <a:gd fmla="val 50000" name="adj1"/>
                <a:gd fmla="val 50000" name="adj2"/>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6" name="Shape 226"/>
            <p:cNvSpPr/>
            <p:nvPr/>
          </p:nvSpPr>
          <p:spPr>
            <a:xfrm rot="5400000">
              <a:off x="5424900" y="60025"/>
              <a:ext cx="390299" cy="495299"/>
            </a:xfrm>
            <a:prstGeom prst="rightArrow">
              <a:avLst>
                <a:gd fmla="val 50000" name="adj1"/>
                <a:gd fmla="val 50000" name="adj2"/>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7" name="Shape 227"/>
            <p:cNvSpPr/>
            <p:nvPr/>
          </p:nvSpPr>
          <p:spPr>
            <a:xfrm rot="5400000">
              <a:off x="7498125" y="60025"/>
              <a:ext cx="390299" cy="495299"/>
            </a:xfrm>
            <a:prstGeom prst="rightArrow">
              <a:avLst>
                <a:gd fmla="val 50000" name="adj1"/>
                <a:gd fmla="val 50000" name="adj2"/>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8" name="Shape 228"/>
            <p:cNvSpPr txBox="1"/>
            <p:nvPr/>
          </p:nvSpPr>
          <p:spPr>
            <a:xfrm>
              <a:off x="105050" y="375175"/>
              <a:ext cx="239999" cy="990299"/>
            </a:xfrm>
            <a:prstGeom prst="rect">
              <a:avLst/>
            </a:prstGeom>
            <a:noFill/>
            <a:ln>
              <a:noFill/>
            </a:ln>
          </p:spPr>
          <p:txBody>
            <a:bodyPr anchorCtr="0" anchor="t" bIns="91425" lIns="91425" rIns="91425" tIns="91425">
              <a:noAutofit/>
            </a:bodyPr>
            <a:lstStyle/>
            <a:p>
              <a:pPr lvl="0">
                <a:spcBef>
                  <a:spcPts val="0"/>
                </a:spcBef>
                <a:buNone/>
              </a:pPr>
              <a:r>
                <a:rPr lang="en-US"/>
                <a:t>DOOR</a:t>
              </a:r>
            </a:p>
          </p:txBody>
        </p:sp>
        <p:sp>
          <p:nvSpPr>
            <p:cNvPr id="229" name="Shape 229"/>
            <p:cNvSpPr txBox="1"/>
            <p:nvPr/>
          </p:nvSpPr>
          <p:spPr>
            <a:xfrm>
              <a:off x="225100" y="14750"/>
              <a:ext cx="1185600" cy="360299"/>
            </a:xfrm>
            <a:prstGeom prst="rect">
              <a:avLst/>
            </a:prstGeom>
            <a:noFill/>
            <a:ln>
              <a:noFill/>
            </a:ln>
          </p:spPr>
          <p:txBody>
            <a:bodyPr anchorCtr="0" anchor="t" bIns="91425" lIns="91425" rIns="91425" tIns="91425">
              <a:noAutofit/>
            </a:bodyPr>
            <a:lstStyle/>
            <a:p>
              <a:pPr lvl="0">
                <a:spcBef>
                  <a:spcPts val="0"/>
                </a:spcBef>
                <a:buNone/>
              </a:pPr>
              <a:r>
                <a:rPr lang="en-US"/>
                <a:t>Cust. Office</a:t>
              </a:r>
            </a:p>
          </p:txBody>
        </p:sp>
        <p:sp>
          <p:nvSpPr>
            <p:cNvPr id="230" name="Shape 230"/>
            <p:cNvSpPr txBox="1"/>
            <p:nvPr/>
          </p:nvSpPr>
          <p:spPr>
            <a:xfrm>
              <a:off x="1913412" y="0"/>
              <a:ext cx="1395600" cy="360299"/>
            </a:xfrm>
            <a:prstGeom prst="rect">
              <a:avLst/>
            </a:prstGeom>
            <a:noFill/>
            <a:ln>
              <a:noFill/>
            </a:ln>
          </p:spPr>
          <p:txBody>
            <a:bodyPr anchorCtr="0" anchor="t" bIns="91425" lIns="91425" rIns="91425" tIns="91425">
              <a:noAutofit/>
            </a:bodyPr>
            <a:lstStyle/>
            <a:p>
              <a:pPr lvl="0">
                <a:spcBef>
                  <a:spcPts val="0"/>
                </a:spcBef>
                <a:buNone/>
              </a:pPr>
              <a:r>
                <a:rPr lang="en-US"/>
                <a:t>Mech Room</a:t>
              </a:r>
            </a:p>
          </p:txBody>
        </p:sp>
        <p:sp>
          <p:nvSpPr>
            <p:cNvPr id="231" name="Shape 231"/>
            <p:cNvSpPr txBox="1"/>
            <p:nvPr/>
          </p:nvSpPr>
          <p:spPr>
            <a:xfrm>
              <a:off x="3106350" y="780350"/>
              <a:ext cx="2265899" cy="390299"/>
            </a:xfrm>
            <a:prstGeom prst="rect">
              <a:avLst/>
            </a:prstGeom>
            <a:noFill/>
            <a:ln>
              <a:noFill/>
            </a:ln>
          </p:spPr>
          <p:txBody>
            <a:bodyPr anchorCtr="0" anchor="t" bIns="91425" lIns="91425" rIns="91425" tIns="91425">
              <a:noAutofit/>
            </a:bodyPr>
            <a:lstStyle/>
            <a:p>
              <a:pPr lvl="0">
                <a:spcBef>
                  <a:spcPts val="0"/>
                </a:spcBef>
                <a:buNone/>
              </a:pPr>
              <a:r>
                <a:rPr lang="en-US"/>
                <a:t>TRASHCANS</a:t>
              </a:r>
            </a:p>
          </p:txBody>
        </p:sp>
      </p:grpSp>
      <p:sp>
        <p:nvSpPr>
          <p:cNvPr id="232" name="Shape 232"/>
          <p:cNvSpPr/>
          <p:nvPr/>
        </p:nvSpPr>
        <p:spPr>
          <a:xfrm>
            <a:off x="5651425" y="4059950"/>
            <a:ext cx="627900" cy="689400"/>
          </a:xfrm>
          <a:prstGeom prst="star5">
            <a:avLst>
              <a:gd fmla="val 28341" name="adj"/>
              <a:gd fmla="val 105146" name="hf"/>
              <a:gd fmla="val 110557" name="vf"/>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3" name="Shape 233"/>
          <p:cNvSpPr txBox="1"/>
          <p:nvPr/>
        </p:nvSpPr>
        <p:spPr>
          <a:xfrm>
            <a:off x="487825" y="2928787"/>
            <a:ext cx="1620600" cy="390300"/>
          </a:xfrm>
          <a:prstGeom prst="rect">
            <a:avLst/>
          </a:prstGeom>
          <a:noFill/>
          <a:ln>
            <a:noFill/>
          </a:ln>
        </p:spPr>
        <p:txBody>
          <a:bodyPr anchorCtr="0" anchor="t" bIns="91425" lIns="91425" rIns="91425" tIns="91425">
            <a:noAutofit/>
          </a:bodyPr>
          <a:lstStyle/>
          <a:p>
            <a:pPr lvl="0">
              <a:spcBef>
                <a:spcPts val="0"/>
              </a:spcBef>
              <a:buNone/>
            </a:pPr>
            <a:r>
              <a:rPr lang="en-US"/>
              <a:t>Lingenfelter (21)</a:t>
            </a:r>
          </a:p>
        </p:txBody>
      </p:sp>
      <p:sp>
        <p:nvSpPr>
          <p:cNvPr id="234" name="Shape 234"/>
          <p:cNvSpPr txBox="1"/>
          <p:nvPr/>
        </p:nvSpPr>
        <p:spPr>
          <a:xfrm>
            <a:off x="5781625" y="4296799"/>
            <a:ext cx="497700" cy="321600"/>
          </a:xfrm>
          <a:prstGeom prst="rect">
            <a:avLst/>
          </a:prstGeom>
          <a:noFill/>
          <a:ln>
            <a:noFill/>
          </a:ln>
        </p:spPr>
        <p:txBody>
          <a:bodyPr anchorCtr="0" anchor="t" bIns="91425" lIns="91425" rIns="91425" tIns="91425">
            <a:noAutofit/>
          </a:bodyPr>
          <a:lstStyle/>
          <a:p>
            <a:pPr lvl="0">
              <a:spcBef>
                <a:spcPts val="0"/>
              </a:spcBef>
              <a:buNone/>
            </a:pPr>
            <a:r>
              <a:rPr lang="en-US"/>
              <a:t>BR</a:t>
            </a:r>
          </a:p>
        </p:txBody>
      </p:sp>
      <p:sp>
        <p:nvSpPr>
          <p:cNvPr id="235" name="Shape 235"/>
          <p:cNvSpPr/>
          <p:nvPr/>
        </p:nvSpPr>
        <p:spPr>
          <a:xfrm>
            <a:off x="1560675" y="690300"/>
            <a:ext cx="990599" cy="255000"/>
          </a:xfrm>
          <a:prstGeom prst="rec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6" name="Shape 236"/>
          <p:cNvSpPr txBox="1"/>
          <p:nvPr/>
        </p:nvSpPr>
        <p:spPr>
          <a:xfrm>
            <a:off x="495225" y="2067650"/>
            <a:ext cx="1830900" cy="321600"/>
          </a:xfrm>
          <a:prstGeom prst="rect">
            <a:avLst/>
          </a:prstGeom>
          <a:noFill/>
          <a:ln>
            <a:noFill/>
          </a:ln>
        </p:spPr>
        <p:txBody>
          <a:bodyPr anchorCtr="0" anchor="t" bIns="91425" lIns="91425" rIns="91425" tIns="91425">
            <a:noAutofit/>
          </a:bodyPr>
          <a:lstStyle/>
          <a:p>
            <a:pPr lvl="0">
              <a:spcBef>
                <a:spcPts val="0"/>
              </a:spcBef>
              <a:buNone/>
            </a:pPr>
            <a:r>
              <a:rPr lang="en-US"/>
              <a:t>Hillyer (20)</a:t>
            </a:r>
          </a:p>
        </p:txBody>
      </p:sp>
      <p:sp>
        <p:nvSpPr>
          <p:cNvPr id="237" name="Shape 237"/>
          <p:cNvSpPr txBox="1"/>
          <p:nvPr/>
        </p:nvSpPr>
        <p:spPr>
          <a:xfrm>
            <a:off x="405325" y="5125312"/>
            <a:ext cx="1830900" cy="390300"/>
          </a:xfrm>
          <a:prstGeom prst="rect">
            <a:avLst/>
          </a:prstGeom>
          <a:noFill/>
          <a:ln>
            <a:noFill/>
          </a:ln>
        </p:spPr>
        <p:txBody>
          <a:bodyPr anchorCtr="0" anchor="t" bIns="91425" lIns="91425" rIns="91425" tIns="91425">
            <a:noAutofit/>
          </a:bodyPr>
          <a:lstStyle/>
          <a:p>
            <a:pPr lvl="0">
              <a:spcBef>
                <a:spcPts val="0"/>
              </a:spcBef>
              <a:buNone/>
            </a:pPr>
            <a:r>
              <a:rPr lang="en-US"/>
              <a:t>Terry (20)</a:t>
            </a:r>
          </a:p>
        </p:txBody>
      </p:sp>
      <p:sp>
        <p:nvSpPr>
          <p:cNvPr id="238" name="Shape 238"/>
          <p:cNvSpPr txBox="1"/>
          <p:nvPr/>
        </p:nvSpPr>
        <p:spPr>
          <a:xfrm>
            <a:off x="442675" y="4296787"/>
            <a:ext cx="1710900" cy="321600"/>
          </a:xfrm>
          <a:prstGeom prst="rect">
            <a:avLst/>
          </a:prstGeom>
          <a:noFill/>
          <a:ln>
            <a:noFill/>
          </a:ln>
        </p:spPr>
        <p:txBody>
          <a:bodyPr anchorCtr="0" anchor="t" bIns="91425" lIns="91425" rIns="91425" tIns="91425">
            <a:noAutofit/>
          </a:bodyPr>
          <a:lstStyle/>
          <a:p>
            <a:pPr lvl="0">
              <a:spcBef>
                <a:spcPts val="0"/>
              </a:spcBef>
              <a:buNone/>
            </a:pPr>
            <a:r>
              <a:rPr lang="en-US"/>
              <a:t>Dellett (20)</a:t>
            </a:r>
          </a:p>
        </p:txBody>
      </p:sp>
      <p:sp>
        <p:nvSpPr>
          <p:cNvPr id="239" name="Shape 239"/>
          <p:cNvSpPr txBox="1"/>
          <p:nvPr/>
        </p:nvSpPr>
        <p:spPr>
          <a:xfrm>
            <a:off x="5117250" y="2851250"/>
            <a:ext cx="1263000" cy="390299"/>
          </a:xfrm>
          <a:prstGeom prst="rect">
            <a:avLst/>
          </a:prstGeom>
          <a:noFill/>
          <a:ln>
            <a:noFill/>
          </a:ln>
        </p:spPr>
        <p:txBody>
          <a:bodyPr anchorCtr="0" anchor="t" bIns="91425" lIns="91425" rIns="91425" tIns="91425">
            <a:noAutofit/>
          </a:bodyPr>
          <a:lstStyle/>
          <a:p>
            <a:pPr lvl="0">
              <a:spcBef>
                <a:spcPts val="0"/>
              </a:spcBef>
              <a:buNone/>
            </a:pPr>
            <a:r>
              <a:rPr lang="en-US"/>
              <a:t>Booth (20)</a:t>
            </a:r>
          </a:p>
        </p:txBody>
      </p:sp>
      <p:sp>
        <p:nvSpPr>
          <p:cNvPr id="240" name="Shape 240"/>
          <p:cNvSpPr txBox="1"/>
          <p:nvPr/>
        </p:nvSpPr>
        <p:spPr>
          <a:xfrm>
            <a:off x="2941300" y="2836250"/>
            <a:ext cx="1185600" cy="360300"/>
          </a:xfrm>
          <a:prstGeom prst="rect">
            <a:avLst/>
          </a:prstGeom>
          <a:noFill/>
          <a:ln>
            <a:noFill/>
          </a:ln>
        </p:spPr>
        <p:txBody>
          <a:bodyPr anchorCtr="0" anchor="t" bIns="91425" lIns="91425" rIns="91425" tIns="91425">
            <a:noAutofit/>
          </a:bodyPr>
          <a:lstStyle/>
          <a:p>
            <a:pPr lvl="0">
              <a:spcBef>
                <a:spcPts val="0"/>
              </a:spcBef>
              <a:buNone/>
            </a:pPr>
            <a:r>
              <a:rPr lang="en-US"/>
              <a:t>Kimsey (19)</a:t>
            </a:r>
          </a:p>
        </p:txBody>
      </p:sp>
      <p:sp>
        <p:nvSpPr>
          <p:cNvPr id="241" name="Shape 241"/>
          <p:cNvSpPr txBox="1"/>
          <p:nvPr/>
        </p:nvSpPr>
        <p:spPr>
          <a:xfrm>
            <a:off x="6843000" y="2067650"/>
            <a:ext cx="1830900" cy="321600"/>
          </a:xfrm>
          <a:prstGeom prst="rect">
            <a:avLst/>
          </a:prstGeom>
          <a:noFill/>
          <a:ln>
            <a:noFill/>
          </a:ln>
        </p:spPr>
        <p:txBody>
          <a:bodyPr anchorCtr="0" anchor="t" bIns="91425" lIns="91425" rIns="91425" tIns="91425">
            <a:noAutofit/>
          </a:bodyPr>
          <a:lstStyle/>
          <a:p>
            <a:pPr lvl="0">
              <a:spcBef>
                <a:spcPts val="0"/>
              </a:spcBef>
              <a:buNone/>
            </a:pPr>
            <a:r>
              <a:rPr lang="en-US"/>
              <a:t>Thacker (20)</a:t>
            </a:r>
          </a:p>
        </p:txBody>
      </p:sp>
      <p:sp>
        <p:nvSpPr>
          <p:cNvPr id="242" name="Shape 242"/>
          <p:cNvSpPr txBox="1"/>
          <p:nvPr/>
        </p:nvSpPr>
        <p:spPr>
          <a:xfrm>
            <a:off x="6936100" y="2855587"/>
            <a:ext cx="1830900" cy="321600"/>
          </a:xfrm>
          <a:prstGeom prst="rect">
            <a:avLst/>
          </a:prstGeom>
          <a:noFill/>
          <a:ln>
            <a:noFill/>
          </a:ln>
        </p:spPr>
        <p:txBody>
          <a:bodyPr anchorCtr="0" anchor="t" bIns="91425" lIns="91425" rIns="91425" tIns="91425">
            <a:noAutofit/>
          </a:bodyPr>
          <a:lstStyle/>
          <a:p>
            <a:pPr lvl="0">
              <a:spcBef>
                <a:spcPts val="0"/>
              </a:spcBef>
              <a:buNone/>
            </a:pPr>
            <a:r>
              <a:rPr lang="en-US"/>
              <a:t>Black (22)</a:t>
            </a:r>
          </a:p>
        </p:txBody>
      </p:sp>
      <p:sp>
        <p:nvSpPr>
          <p:cNvPr id="243" name="Shape 243"/>
          <p:cNvSpPr txBox="1"/>
          <p:nvPr/>
        </p:nvSpPr>
        <p:spPr>
          <a:xfrm>
            <a:off x="6940500" y="4341887"/>
            <a:ext cx="1830900" cy="870300"/>
          </a:xfrm>
          <a:prstGeom prst="rect">
            <a:avLst/>
          </a:prstGeom>
          <a:noFill/>
          <a:ln>
            <a:noFill/>
          </a:ln>
        </p:spPr>
        <p:txBody>
          <a:bodyPr anchorCtr="0" anchor="t" bIns="91425" lIns="91425" rIns="91425" tIns="91425">
            <a:noAutofit/>
          </a:bodyPr>
          <a:lstStyle/>
          <a:p>
            <a:pPr lvl="0" rtl="0">
              <a:spcBef>
                <a:spcPts val="0"/>
              </a:spcBef>
              <a:buNone/>
            </a:pPr>
            <a:r>
              <a:rPr lang="en-US"/>
              <a:t>Teachey S1 and S2</a:t>
            </a:r>
          </a:p>
          <a:p>
            <a:pPr lvl="0">
              <a:spcBef>
                <a:spcPts val="0"/>
              </a:spcBef>
              <a:buNone/>
            </a:pPr>
            <a:r>
              <a:rPr lang="en-US"/>
              <a:t>(22 + 32)</a:t>
            </a:r>
          </a:p>
        </p:txBody>
      </p:sp>
      <p:sp>
        <p:nvSpPr>
          <p:cNvPr id="244" name="Shape 244"/>
          <p:cNvSpPr txBox="1"/>
          <p:nvPr/>
        </p:nvSpPr>
        <p:spPr>
          <a:xfrm>
            <a:off x="4854700" y="5009937"/>
            <a:ext cx="1485600" cy="550200"/>
          </a:xfrm>
          <a:prstGeom prst="rect">
            <a:avLst/>
          </a:prstGeom>
          <a:noFill/>
          <a:ln>
            <a:noFill/>
          </a:ln>
        </p:spPr>
        <p:txBody>
          <a:bodyPr anchorCtr="0" anchor="t" bIns="91425" lIns="91425" rIns="91425" tIns="91425">
            <a:noAutofit/>
          </a:bodyPr>
          <a:lstStyle/>
          <a:p>
            <a:pPr lvl="0">
              <a:spcBef>
                <a:spcPts val="0"/>
              </a:spcBef>
              <a:buNone/>
            </a:pPr>
            <a:r>
              <a:rPr lang="en-US"/>
              <a:t>Add’tl Teachey</a:t>
            </a:r>
          </a:p>
        </p:txBody>
      </p:sp>
      <p:sp>
        <p:nvSpPr>
          <p:cNvPr id="245" name="Shape 245"/>
          <p:cNvSpPr txBox="1"/>
          <p:nvPr/>
        </p:nvSpPr>
        <p:spPr>
          <a:xfrm>
            <a:off x="2896337" y="4601850"/>
            <a:ext cx="1185600" cy="360300"/>
          </a:xfrm>
          <a:prstGeom prst="rect">
            <a:avLst/>
          </a:prstGeom>
          <a:noFill/>
          <a:ln>
            <a:noFill/>
          </a:ln>
        </p:spPr>
        <p:txBody>
          <a:bodyPr anchorCtr="0" anchor="t" bIns="91425" lIns="91425" rIns="91425" tIns="91425">
            <a:noAutofit/>
          </a:bodyPr>
          <a:lstStyle/>
          <a:p>
            <a:pPr lvl="0">
              <a:spcBef>
                <a:spcPts val="0"/>
              </a:spcBef>
              <a:buNone/>
            </a:pPr>
            <a:r>
              <a:rPr lang="en-US"/>
              <a:t>Selmer (24)</a:t>
            </a:r>
          </a:p>
        </p:txBody>
      </p:sp>
      <p:sp>
        <p:nvSpPr>
          <p:cNvPr id="246" name="Shape 246"/>
          <p:cNvSpPr txBox="1"/>
          <p:nvPr/>
        </p:nvSpPr>
        <p:spPr>
          <a:xfrm>
            <a:off x="4854700" y="4224500"/>
            <a:ext cx="990600" cy="360300"/>
          </a:xfrm>
          <a:prstGeom prst="rect">
            <a:avLst/>
          </a:prstGeom>
          <a:noFill/>
          <a:ln>
            <a:noFill/>
          </a:ln>
        </p:spPr>
        <p:txBody>
          <a:bodyPr anchorCtr="0" anchor="t" bIns="91425" lIns="91425" rIns="91425" tIns="91425">
            <a:noAutofit/>
          </a:bodyPr>
          <a:lstStyle/>
          <a:p>
            <a:pPr lvl="0">
              <a:spcBef>
                <a:spcPts val="0"/>
              </a:spcBef>
              <a:buNone/>
            </a:pPr>
            <a:r>
              <a:rPr lang="en-US"/>
              <a:t>Add’tl Black</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sz="3000"/>
              <a:t>WHAT’S NEW ABOUT LUNCH?</a:t>
            </a:r>
          </a:p>
        </p:txBody>
      </p:sp>
      <p:sp>
        <p:nvSpPr>
          <p:cNvPr id="252" name="Shape 252"/>
          <p:cNvSpPr txBox="1"/>
          <p:nvPr>
            <p:ph idx="1" type="body"/>
          </p:nvPr>
        </p:nvSpPr>
        <p:spPr>
          <a:xfrm>
            <a:off x="457200" y="1204399"/>
            <a:ext cx="8229600" cy="5277300"/>
          </a:xfrm>
          <a:prstGeom prst="rect">
            <a:avLst/>
          </a:prstGeom>
          <a:ln cap="flat" cmpd="sng" w="9525">
            <a:solidFill>
              <a:srgbClr val="888888"/>
            </a:solidFill>
            <a:prstDash val="solid"/>
            <a:round/>
            <a:headEnd len="med" w="med" type="none"/>
            <a:tailEnd len="med" w="med" type="none"/>
          </a:ln>
        </p:spPr>
        <p:txBody>
          <a:bodyPr anchorCtr="0" anchor="t" bIns="91425" lIns="91425" rIns="91425" tIns="91425">
            <a:noAutofit/>
          </a:bodyPr>
          <a:lstStyle/>
          <a:p>
            <a:pPr lvl="0">
              <a:spcBef>
                <a:spcPts val="0"/>
              </a:spcBef>
              <a:buClr>
                <a:schemeClr val="dk1"/>
              </a:buClr>
              <a:buSzPct val="45833"/>
              <a:buFont typeface="Arial"/>
              <a:buNone/>
            </a:pPr>
            <a:r>
              <a:rPr lang="en-US" sz="2400">
                <a:solidFill>
                  <a:srgbClr val="222222"/>
                </a:solidFill>
                <a:highlight>
                  <a:srgbClr val="FFFFFF"/>
                </a:highlight>
              </a:rPr>
              <a:t>YOU WILL HAVE 2 WEEKS TO PRACTICE AND FOLLOW DIRECTIONS . . . . If you can do this then </a:t>
            </a:r>
          </a:p>
          <a:p>
            <a:pPr lvl="0" rtl="0">
              <a:spcBef>
                <a:spcPts val="0"/>
              </a:spcBef>
              <a:buClr>
                <a:schemeClr val="dk1"/>
              </a:buClr>
              <a:buSzPct val="45833"/>
              <a:buFont typeface="Arial"/>
              <a:buNone/>
            </a:pPr>
            <a:r>
              <a:rPr b="1" lang="en-US" sz="2400">
                <a:solidFill>
                  <a:srgbClr val="222222"/>
                </a:solidFill>
                <a:highlight>
                  <a:srgbClr val="FFFFFF"/>
                </a:highlight>
              </a:rPr>
              <a:t>YOU GET FREE SIT!!!</a:t>
            </a:r>
          </a:p>
          <a:p>
            <a:pPr lvl="0" rtl="0">
              <a:spcBef>
                <a:spcPts val="0"/>
              </a:spcBef>
              <a:buClr>
                <a:schemeClr val="dk1"/>
              </a:buClr>
              <a:buSzPct val="45833"/>
              <a:buFont typeface="Arial"/>
              <a:buNone/>
            </a:pPr>
            <a:r>
              <a:rPr lang="en-US" sz="2400">
                <a:solidFill>
                  <a:srgbClr val="222222"/>
                </a:solidFill>
                <a:highlight>
                  <a:srgbClr val="FFFFFF"/>
                </a:highlight>
              </a:rPr>
              <a:t>And once you earn free sit, you won’t go back!</a:t>
            </a:r>
          </a:p>
          <a:p>
            <a:pPr lvl="0">
              <a:spcBef>
                <a:spcPts val="0"/>
              </a:spcBef>
              <a:buClr>
                <a:schemeClr val="dk1"/>
              </a:buClr>
              <a:buSzPct val="45833"/>
              <a:buFont typeface="Arial"/>
              <a:buNone/>
            </a:pPr>
            <a:r>
              <a:rPr lang="en-US" sz="2400">
                <a:solidFill>
                  <a:srgbClr val="222222"/>
                </a:solidFill>
                <a:highlight>
                  <a:srgbClr val="FFFFFF"/>
                </a:highlight>
              </a:rPr>
              <a:t>What if it takes more than 2 weeks?  You have to keep working at it and demonstrate to the teachers that you have earned free sit.  Once it is earned, no going back!</a:t>
            </a:r>
          </a:p>
          <a:p>
            <a:pPr lvl="0">
              <a:spcBef>
                <a:spcPts val="0"/>
              </a:spcBef>
              <a:buClr>
                <a:schemeClr val="dk1"/>
              </a:buClr>
              <a:buSzPct val="45833"/>
              <a:buFont typeface="Arial"/>
              <a:buNone/>
            </a:pPr>
            <a:r>
              <a:rPr lang="en-US" sz="2400">
                <a:solidFill>
                  <a:srgbClr val="222222"/>
                </a:solidFill>
                <a:highlight>
                  <a:srgbClr val="FFFFFF"/>
                </a:highlight>
              </a:rPr>
              <a:t>HOWEVER . . . </a:t>
            </a:r>
          </a:p>
          <a:p>
            <a:pPr lvl="0" rtl="0">
              <a:spcBef>
                <a:spcPts val="0"/>
              </a:spcBef>
              <a:buClr>
                <a:schemeClr val="dk1"/>
              </a:buClr>
              <a:buSzPct val="45833"/>
              <a:buFont typeface="Arial"/>
              <a:buNone/>
            </a:pPr>
            <a:r>
              <a:rPr lang="en-US" sz="2400">
                <a:solidFill>
                  <a:srgbClr val="222222"/>
                </a:solidFill>
                <a:highlight>
                  <a:srgbClr val="FFFFFF"/>
                </a:highlight>
              </a:rPr>
              <a:t>Any student who does not follow the rules will sit at a SILENT LUNCH table (remainder of that day plus one).</a:t>
            </a:r>
          </a:p>
          <a:p>
            <a:pPr lvl="0" rtl="0">
              <a:spcBef>
                <a:spcPts val="0"/>
              </a:spcBef>
              <a:buClr>
                <a:schemeClr val="dk1"/>
              </a:buClr>
              <a:buSzPct val="45833"/>
              <a:buFont typeface="Arial"/>
              <a:buNone/>
            </a:pPr>
            <a:r>
              <a:rPr lang="en-US" sz="2400">
                <a:solidFill>
                  <a:srgbClr val="222222"/>
                </a:solidFill>
                <a:highlight>
                  <a:srgbClr val="FFFFFF"/>
                </a:highlight>
              </a:rPr>
              <a:t>REMEMBER:  A teacher will dismiss 3 tables at a time from lunch.  Everyone goes down guidance hallway, NOT in front of office.</a:t>
            </a:r>
          </a:p>
          <a:p>
            <a:pPr lvl="0" rtl="0">
              <a:spcBef>
                <a:spcPts val="0"/>
              </a:spcBef>
              <a:buClr>
                <a:schemeClr val="dk1"/>
              </a:buClr>
              <a:buSzPct val="110000"/>
              <a:buFont typeface="Arial"/>
              <a:buNone/>
            </a:pPr>
            <a:r>
              <a:t/>
            </a:r>
            <a:endParaRPr sz="950">
              <a:solidFill>
                <a:srgbClr val="222222"/>
              </a:solidFill>
              <a:highlight>
                <a:srgbClr val="FFFFFF"/>
              </a:highlight>
            </a:endParaRPr>
          </a:p>
          <a:p>
            <a:pPr indent="-69850" lvl="0" marL="0" rtl="0">
              <a:spcBef>
                <a:spcPts val="0"/>
              </a:spcBef>
              <a:buClr>
                <a:schemeClr val="dk1"/>
              </a:buClr>
              <a:buSzPct val="61111"/>
              <a:buFont typeface="Arial"/>
              <a:buNone/>
            </a:pPr>
            <a:r>
              <a:t/>
            </a:r>
            <a:endParaRPr sz="1800">
              <a:solidFill>
                <a:srgbClr val="222222"/>
              </a:solidFill>
              <a:highlight>
                <a:srgbClr val="FFFFFF"/>
              </a:highlight>
            </a:endParaRPr>
          </a:p>
          <a:p>
            <a:pPr lvl="0" rtl="0">
              <a:spcBef>
                <a:spcPts val="0"/>
              </a:spcBef>
              <a:buClr>
                <a:schemeClr val="dk1"/>
              </a:buClr>
              <a:buSzPct val="110000"/>
              <a:buFont typeface="Arial"/>
              <a:buNone/>
            </a:pPr>
            <a:r>
              <a:t/>
            </a:r>
            <a:endParaRPr sz="950">
              <a:solidFill>
                <a:srgbClr val="222222"/>
              </a:solidFill>
              <a:highlight>
                <a:srgbClr val="FFFFFF"/>
              </a:highlight>
            </a:endParaRPr>
          </a:p>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lang="en-US" sz="4400">
                <a:solidFill>
                  <a:schemeClr val="dk1"/>
                </a:solidFill>
                <a:latin typeface="Calibri"/>
                <a:ea typeface="Calibri"/>
                <a:cs typeface="Calibri"/>
                <a:sym typeface="Calibri"/>
              </a:rPr>
              <a:t>Snacks</a:t>
            </a:r>
          </a:p>
        </p:txBody>
      </p:sp>
      <p:sp>
        <p:nvSpPr>
          <p:cNvPr id="258" name="Shape 258"/>
          <p:cNvSpPr txBox="1"/>
          <p:nvPr>
            <p:ph idx="1" type="body"/>
          </p:nvPr>
        </p:nvSpPr>
        <p:spPr>
          <a:xfrm>
            <a:off x="457200" y="1600200"/>
            <a:ext cx="8229600" cy="452610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Calibri"/>
              <a:buNone/>
            </a:pPr>
            <a:r>
              <a:rPr lang="en-US" sz="3200">
                <a:solidFill>
                  <a:schemeClr val="dk1"/>
                </a:solidFill>
                <a:latin typeface="Calibri"/>
                <a:ea typeface="Calibri"/>
                <a:cs typeface="Calibri"/>
                <a:sym typeface="Calibri"/>
              </a:rPr>
              <a:t>You may bring a small healthy snack for yourself during 4th block.  ALL FOOD/DRINK must stay in the CAFETERIA, LOCKER, or 4th block depending on your teacher!  NO OPEN FOOD OR DRINK IN THE HALLWAY!!  </a:t>
            </a:r>
          </a:p>
        </p:txBody>
      </p:sp>
      <p:pic>
        <p:nvPicPr>
          <p:cNvPr id="259" name="Shape 259"/>
          <p:cNvPicPr preferRelativeResize="0"/>
          <p:nvPr/>
        </p:nvPicPr>
        <p:blipFill>
          <a:blip r:embed="rId3">
            <a:alphaModFix/>
          </a:blip>
          <a:stretch>
            <a:fillRect/>
          </a:stretch>
        </p:blipFill>
        <p:spPr>
          <a:xfrm>
            <a:off x="5685675" y="4263675"/>
            <a:ext cx="2743199" cy="1762124"/>
          </a:xfrm>
          <a:prstGeom prst="rect">
            <a:avLst/>
          </a:prstGeom>
          <a:noFill/>
          <a:ln>
            <a:noFill/>
          </a:ln>
        </p:spPr>
      </p:pic>
      <p:pic>
        <p:nvPicPr>
          <p:cNvPr id="260" name="Shape 260"/>
          <p:cNvPicPr preferRelativeResize="0"/>
          <p:nvPr/>
        </p:nvPicPr>
        <p:blipFill>
          <a:blip r:embed="rId4">
            <a:alphaModFix/>
          </a:blip>
          <a:stretch>
            <a:fillRect/>
          </a:stretch>
        </p:blipFill>
        <p:spPr>
          <a:xfrm>
            <a:off x="704725" y="4235100"/>
            <a:ext cx="2743200" cy="1819274"/>
          </a:xfrm>
          <a:prstGeom prst="rect">
            <a:avLst/>
          </a:prstGeom>
          <a:noFill/>
          <a:ln>
            <a:noFill/>
          </a:ln>
        </p:spPr>
      </p:pic>
      <p:pic>
        <p:nvPicPr>
          <p:cNvPr id="261" name="Shape 261"/>
          <p:cNvPicPr preferRelativeResize="0"/>
          <p:nvPr/>
        </p:nvPicPr>
        <p:blipFill>
          <a:blip r:embed="rId5">
            <a:alphaModFix/>
          </a:blip>
          <a:stretch>
            <a:fillRect/>
          </a:stretch>
        </p:blipFill>
        <p:spPr>
          <a:xfrm>
            <a:off x="1459274" y="4527675"/>
            <a:ext cx="1234125" cy="1234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sp>
        <p:nvSpPr>
          <p:cNvPr id="266" name="Shape 266"/>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sz="3000"/>
              <a:t>More on Snacks</a:t>
            </a:r>
          </a:p>
        </p:txBody>
      </p:sp>
      <p:sp>
        <p:nvSpPr>
          <p:cNvPr id="267" name="Shape 267"/>
          <p:cNvSpPr txBox="1"/>
          <p:nvPr>
            <p:ph idx="1" type="body"/>
          </p:nvPr>
        </p:nvSpPr>
        <p:spPr>
          <a:xfrm>
            <a:off x="275100" y="1059950"/>
            <a:ext cx="8668800" cy="5678099"/>
          </a:xfrm>
          <a:prstGeom prst="rect">
            <a:avLst/>
          </a:prstGeom>
        </p:spPr>
        <p:txBody>
          <a:bodyPr anchorCtr="0" anchor="t" bIns="91425" lIns="91425" rIns="91425" tIns="91425">
            <a:noAutofit/>
          </a:bodyPr>
          <a:lstStyle/>
          <a:p>
            <a:pPr lvl="0" rtl="0">
              <a:spcBef>
                <a:spcPts val="0"/>
              </a:spcBef>
              <a:buNone/>
            </a:pPr>
            <a:r>
              <a:rPr lang="en-US" sz="2400">
                <a:latin typeface="Droid Serif"/>
                <a:ea typeface="Droid Serif"/>
                <a:cs typeface="Droid Serif"/>
                <a:sym typeface="Droid Serif"/>
              </a:rPr>
              <a:t>We want you to get breakfast . . . . you will not be marked tardy as long as you have your breakfast bag in hand.   DO NOT EAT YOUR BREAKFAST IN THE HALLWAYS!!!!</a:t>
            </a:r>
          </a:p>
          <a:p>
            <a:pPr lvl="0" rtl="0">
              <a:spcBef>
                <a:spcPts val="0"/>
              </a:spcBef>
              <a:buNone/>
            </a:pPr>
            <a:r>
              <a:t/>
            </a:r>
            <a:endParaRPr sz="2400">
              <a:latin typeface="Droid Serif"/>
              <a:ea typeface="Droid Serif"/>
              <a:cs typeface="Droid Serif"/>
              <a:sym typeface="Droid Serif"/>
            </a:endParaRPr>
          </a:p>
          <a:p>
            <a:pPr lvl="0" rtl="0">
              <a:spcBef>
                <a:spcPts val="0"/>
              </a:spcBef>
              <a:buNone/>
            </a:pPr>
            <a:r>
              <a:rPr lang="en-US" sz="2400">
                <a:latin typeface="Droid Serif"/>
                <a:ea typeface="Droid Serif"/>
                <a:cs typeface="Droid Serif"/>
                <a:sym typeface="Droid Serif"/>
              </a:rPr>
              <a:t>NO OPEN FOOD OR DRINKS IN THE HALLWAYS.   This means no coffee cups in the morning, no open bottles or food after lunch (it must stay in your locker).  This means no eating until you are OUTSIDE of the building at the end of the day - NOT in the hallways!!!</a:t>
            </a:r>
          </a:p>
          <a:p>
            <a:pPr lvl="0" rtl="0">
              <a:spcBef>
                <a:spcPts val="0"/>
              </a:spcBef>
              <a:buNone/>
            </a:pPr>
            <a:r>
              <a:t/>
            </a:r>
            <a:endParaRPr sz="2400">
              <a:latin typeface="Droid Serif"/>
              <a:ea typeface="Droid Serif"/>
              <a:cs typeface="Droid Serif"/>
              <a:sym typeface="Droid Serif"/>
            </a:endParaRPr>
          </a:p>
          <a:p>
            <a:pPr lvl="0">
              <a:spcBef>
                <a:spcPts val="0"/>
              </a:spcBef>
              <a:buNone/>
            </a:pPr>
            <a:r>
              <a:rPr lang="en-US" sz="2400">
                <a:latin typeface="Droid Serif"/>
                <a:ea typeface="Droid Serif"/>
                <a:cs typeface="Droid Serif"/>
                <a:sym typeface="Droid Serif"/>
              </a:rPr>
              <a:t>If you have open food and/or drinks at the wrong time, you will be asked and expected to THROW IT AWAY!!! </a:t>
            </a:r>
            <a:r>
              <a:rPr lang="en-US" sz="1800">
                <a:latin typeface="Droid Serif"/>
                <a:ea typeface="Droid Serif"/>
                <a:cs typeface="Droid Serif"/>
                <a:sym typeface="Droid Serif"/>
              </a:rPr>
              <a:t>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sp>
        <p:nvSpPr>
          <p:cNvPr id="272" name="Shape 272"/>
          <p:cNvSpPr txBox="1"/>
          <p:nvPr>
            <p:ph type="title"/>
          </p:nvPr>
        </p:nvSpPr>
        <p:spPr>
          <a:xfrm>
            <a:off x="457200" y="1867558"/>
            <a:ext cx="8229600" cy="19638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lang="en-US" sz="4400">
                <a:solidFill>
                  <a:schemeClr val="dk1"/>
                </a:solidFill>
                <a:latin typeface="Calibri"/>
                <a:ea typeface="Calibri"/>
                <a:cs typeface="Calibri"/>
                <a:sym typeface="Calibri"/>
              </a:rPr>
              <a:t>BLOCK 3</a:t>
            </a:r>
          </a:p>
          <a:p>
            <a:pPr indent="0" lvl="0" marL="0" marR="0" rtl="0" algn="ctr">
              <a:spcBef>
                <a:spcPts val="0"/>
              </a:spcBef>
              <a:buClr>
                <a:schemeClr val="dk1"/>
              </a:buClr>
              <a:buSzPct val="25000"/>
              <a:buFont typeface="Calibri"/>
              <a:buNone/>
            </a:pPr>
            <a:r>
              <a:rPr lang="en-US" sz="4400">
                <a:solidFill>
                  <a:schemeClr val="dk1"/>
                </a:solidFill>
                <a:latin typeface="Calibri"/>
                <a:ea typeface="Calibri"/>
                <a:cs typeface="Calibri"/>
                <a:sym typeface="Calibri"/>
              </a:rPr>
              <a:t>Academic Success Plan</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sp>
        <p:nvSpPr>
          <p:cNvPr id="277" name="Shape 277"/>
          <p:cNvSpPr txBox="1"/>
          <p:nvPr/>
        </p:nvSpPr>
        <p:spPr>
          <a:xfrm>
            <a:off x="0" y="92400"/>
            <a:ext cx="9144000" cy="6673200"/>
          </a:xfrm>
          <a:prstGeom prst="rect">
            <a:avLst/>
          </a:prstGeom>
          <a:noFill/>
          <a:ln>
            <a:noFill/>
          </a:ln>
        </p:spPr>
        <p:txBody>
          <a:bodyPr anchorCtr="0" anchor="t" bIns="91425" lIns="91425" rIns="91425" tIns="91425">
            <a:noAutofit/>
          </a:bodyPr>
          <a:lstStyle/>
          <a:p>
            <a:pPr lvl="0" rtl="0">
              <a:spcBef>
                <a:spcPts val="0"/>
              </a:spcBef>
              <a:buNone/>
            </a:pPr>
            <a:r>
              <a:rPr lang="en-US" sz="3000"/>
              <a:t>If you have Honors English at the high school during 4th block you need to leave this block by 1:20 and go to Mrs. Sellers in the LIBRARY.</a:t>
            </a:r>
          </a:p>
          <a:p>
            <a:pPr lvl="0">
              <a:spcBef>
                <a:spcPts val="0"/>
              </a:spcBef>
              <a:buNone/>
            </a:pPr>
            <a:r>
              <a:rPr lang="en-US" sz="3000"/>
              <a:t>**You will get your locker and go to the high school to Mr. McNett or Ms. Spence.  You will not be dismissed early on any other day.  On typical days you will be dismissed at 1:36 and need to be at the BUS LOOP at 1:40.  Don’t be late!</a:t>
            </a:r>
          </a:p>
          <a:p>
            <a:pPr lvl="0">
              <a:spcBef>
                <a:spcPts val="0"/>
              </a:spcBef>
              <a:buNone/>
            </a:pPr>
            <a:r>
              <a:t/>
            </a:r>
            <a:endParaRPr sz="3000"/>
          </a:p>
          <a:p>
            <a:pPr lvl="0">
              <a:spcBef>
                <a:spcPts val="0"/>
              </a:spcBef>
              <a:buNone/>
            </a:pPr>
            <a:r>
              <a:t/>
            </a:r>
            <a:endParaRPr sz="3000"/>
          </a:p>
          <a:p>
            <a:pPr lvl="0">
              <a:spcBef>
                <a:spcPts val="0"/>
              </a:spcBef>
              <a:buNone/>
            </a:pPr>
            <a:r>
              <a:rPr lang="en-US" sz="3000"/>
              <a:t>**All Foriegn Language Students will take their class at the high school during second semester.  We will readdress scheduling at that point.</a:t>
            </a:r>
          </a:p>
          <a:p>
            <a:pPr lvl="0">
              <a:spcBef>
                <a:spcPts val="0"/>
              </a:spcBef>
              <a:buNone/>
            </a:pPr>
            <a:r>
              <a:t/>
            </a:r>
            <a:endParaRPr sz="3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lang="en-US" sz="4400">
                <a:solidFill>
                  <a:schemeClr val="dk1"/>
                </a:solidFill>
                <a:latin typeface="Calibri"/>
                <a:ea typeface="Calibri"/>
                <a:cs typeface="Calibri"/>
                <a:sym typeface="Calibri"/>
              </a:rPr>
              <a:t>Tardy Policy</a:t>
            </a:r>
          </a:p>
        </p:txBody>
      </p:sp>
      <p:sp>
        <p:nvSpPr>
          <p:cNvPr id="283" name="Shape 283"/>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209550" lvl="0" marL="342900" marR="0" rtl="0" algn="l">
              <a:spcBef>
                <a:spcPts val="0"/>
              </a:spcBef>
              <a:buClr>
                <a:schemeClr val="dk1"/>
              </a:buClr>
              <a:buSzPct val="34375"/>
              <a:buFont typeface="Arial"/>
              <a:buNone/>
            </a:pPr>
            <a:r>
              <a:rPr lang="en-US" sz="3200">
                <a:solidFill>
                  <a:schemeClr val="dk1"/>
                </a:solidFill>
                <a:latin typeface="Calibri"/>
                <a:ea typeface="Calibri"/>
                <a:cs typeface="Calibri"/>
                <a:sym typeface="Calibri"/>
              </a:rPr>
              <a:t>Per </a:t>
            </a:r>
            <a:r>
              <a:rPr lang="en-US" sz="3200">
                <a:solidFill>
                  <a:srgbClr val="FF0000"/>
                </a:solidFill>
                <a:latin typeface="Calibri"/>
                <a:ea typeface="Calibri"/>
                <a:cs typeface="Calibri"/>
                <a:sym typeface="Calibri"/>
              </a:rPr>
              <a:t>SEMESTER</a:t>
            </a:r>
            <a:r>
              <a:rPr lang="en-US" sz="3200">
                <a:solidFill>
                  <a:schemeClr val="dk1"/>
                </a:solidFill>
                <a:latin typeface="Calibri"/>
                <a:ea typeface="Calibri"/>
                <a:cs typeface="Calibri"/>
                <a:sym typeface="Calibri"/>
              </a:rPr>
              <a:t> weeks:</a:t>
            </a:r>
          </a:p>
          <a:p>
            <a:pPr indent="-209550" lvl="0" marL="342900" marR="0" rtl="0" algn="l">
              <a:spcBef>
                <a:spcPts val="0"/>
              </a:spcBef>
              <a:buClr>
                <a:schemeClr val="dk1"/>
              </a:buClr>
              <a:buSzPct val="34375"/>
              <a:buFont typeface="Arial"/>
              <a:buNone/>
            </a:pPr>
            <a:r>
              <a:rPr lang="en-US" sz="3200">
                <a:solidFill>
                  <a:schemeClr val="dk1"/>
                </a:solidFill>
                <a:latin typeface="Calibri"/>
                <a:ea typeface="Calibri"/>
                <a:cs typeface="Calibri"/>
                <a:sym typeface="Calibri"/>
              </a:rPr>
              <a:t>1st TUX = Warning</a:t>
            </a:r>
          </a:p>
          <a:p>
            <a:pPr indent="-209550" lvl="0" marL="342900" marR="0" rtl="0" algn="l">
              <a:spcBef>
                <a:spcPts val="0"/>
              </a:spcBef>
              <a:buClr>
                <a:schemeClr val="dk1"/>
              </a:buClr>
              <a:buSzPct val="34375"/>
              <a:buFont typeface="Arial"/>
              <a:buNone/>
            </a:pPr>
            <a:r>
              <a:rPr lang="en-US" sz="3200">
                <a:solidFill>
                  <a:schemeClr val="dk1"/>
                </a:solidFill>
                <a:latin typeface="Calibri"/>
                <a:ea typeface="Calibri"/>
                <a:cs typeface="Calibri"/>
                <a:sym typeface="Calibri"/>
              </a:rPr>
              <a:t>2nd TUX = Warning</a:t>
            </a:r>
          </a:p>
          <a:p>
            <a:pPr indent="-209550" lvl="0" marL="342900" marR="0" rtl="0" algn="l">
              <a:spcBef>
                <a:spcPts val="0"/>
              </a:spcBef>
              <a:buClr>
                <a:schemeClr val="dk1"/>
              </a:buClr>
              <a:buSzPct val="34375"/>
              <a:buFont typeface="Arial"/>
              <a:buNone/>
            </a:pPr>
            <a:r>
              <a:rPr lang="en-US" sz="3200">
                <a:solidFill>
                  <a:schemeClr val="dk1"/>
                </a:solidFill>
                <a:latin typeface="Calibri"/>
                <a:ea typeface="Calibri"/>
                <a:cs typeface="Calibri"/>
                <a:sym typeface="Calibri"/>
              </a:rPr>
              <a:t>3rd TUX = 1 ASD</a:t>
            </a:r>
          </a:p>
          <a:p>
            <a:pPr indent="-209550" lvl="0" marL="342900" marR="0" rtl="0" algn="l">
              <a:spcBef>
                <a:spcPts val="0"/>
              </a:spcBef>
              <a:buClr>
                <a:schemeClr val="dk1"/>
              </a:buClr>
              <a:buSzPct val="34375"/>
              <a:buFont typeface="Arial"/>
              <a:buNone/>
            </a:pPr>
            <a:r>
              <a:rPr lang="en-US" sz="3200">
                <a:solidFill>
                  <a:schemeClr val="dk1"/>
                </a:solidFill>
                <a:latin typeface="Calibri"/>
                <a:ea typeface="Calibri"/>
                <a:cs typeface="Calibri"/>
                <a:sym typeface="Calibri"/>
              </a:rPr>
              <a:t>4th TUX = 2 additional ASDs (3 total)</a:t>
            </a:r>
          </a:p>
          <a:p>
            <a:pPr indent="-209550" lvl="0" marL="342900" marR="0" rtl="0" algn="l">
              <a:spcBef>
                <a:spcPts val="0"/>
              </a:spcBef>
              <a:buClr>
                <a:schemeClr val="dk1"/>
              </a:buClr>
              <a:buSzPct val="34375"/>
              <a:buFont typeface="Arial"/>
              <a:buNone/>
            </a:pPr>
            <a:r>
              <a:rPr lang="en-US" sz="3200">
                <a:solidFill>
                  <a:schemeClr val="dk1"/>
                </a:solidFill>
                <a:latin typeface="Calibri"/>
                <a:ea typeface="Calibri"/>
                <a:cs typeface="Calibri"/>
                <a:sym typeface="Calibri"/>
              </a:rPr>
              <a:t>5th TUX = 3 additional ASDs (6 total)</a:t>
            </a:r>
          </a:p>
          <a:p>
            <a:pPr indent="-209550" lvl="0" marL="342900" marR="0" rtl="0" algn="l">
              <a:spcBef>
                <a:spcPts val="0"/>
              </a:spcBef>
              <a:buClr>
                <a:schemeClr val="dk1"/>
              </a:buClr>
              <a:buSzPct val="34375"/>
              <a:buFont typeface="Arial"/>
              <a:buNone/>
            </a:pPr>
            <a:r>
              <a:rPr lang="en-US" sz="3200">
                <a:solidFill>
                  <a:schemeClr val="dk1"/>
                </a:solidFill>
                <a:latin typeface="Calibri"/>
                <a:ea typeface="Calibri"/>
                <a:cs typeface="Calibri"/>
                <a:sym typeface="Calibri"/>
              </a:rPr>
              <a:t>6th TUX = 1 Day ISS</a:t>
            </a:r>
          </a:p>
          <a:p>
            <a:pPr indent="-209550" lvl="0" marL="342900" marR="0" rtl="0" algn="l">
              <a:spcBef>
                <a:spcPts val="0"/>
              </a:spcBef>
              <a:buClr>
                <a:schemeClr val="dk1"/>
              </a:buClr>
              <a:buSzPct val="34375"/>
              <a:buFont typeface="Arial"/>
              <a:buNone/>
            </a:pPr>
            <a:r>
              <a:rPr lang="en-US" sz="3200">
                <a:solidFill>
                  <a:schemeClr val="dk1"/>
                </a:solidFill>
                <a:latin typeface="Calibri"/>
                <a:ea typeface="Calibri"/>
                <a:cs typeface="Calibri"/>
                <a:sym typeface="Calibri"/>
              </a:rPr>
              <a:t>7th TUX = Overnight suspension</a:t>
            </a:r>
          </a:p>
          <a:p>
            <a:pPr indent="-209550" lvl="0" marL="342900" marR="0" rtl="0" algn="l">
              <a:spcBef>
                <a:spcPts val="0"/>
              </a:spcBef>
              <a:buClr>
                <a:schemeClr val="dk1"/>
              </a:buClr>
              <a:buSzPct val="34375"/>
              <a:buFont typeface="Arial"/>
              <a:buNone/>
            </a:pPr>
            <a:r>
              <a:t/>
            </a:r>
            <a:endParaRPr sz="3200">
              <a:solidFill>
                <a:schemeClr val="dk1"/>
              </a:solidFill>
              <a:latin typeface="Calibri"/>
              <a:ea typeface="Calibri"/>
              <a:cs typeface="Calibri"/>
              <a:sym typeface="Calibri"/>
            </a:endParaRPr>
          </a:p>
          <a:p>
            <a:pPr indent="-342900" lvl="0" marL="342900" marR="0" rtl="0" algn="l">
              <a:spcBef>
                <a:spcPts val="0"/>
              </a:spcBef>
              <a:buClr>
                <a:schemeClr val="dk1"/>
              </a:buClr>
              <a:buSzPct val="100000"/>
              <a:buFont typeface="Calibri"/>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x="0" y="0"/>
          <a:ext cx="0" cy="0"/>
          <a:chOff x="0" y="0"/>
          <a:chExt cx="0" cy="0"/>
        </a:xfrm>
      </p:grpSpPr>
      <p:sp>
        <p:nvSpPr>
          <p:cNvPr id="288" name="Shape 28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lang="en-US" sz="4400">
                <a:solidFill>
                  <a:schemeClr val="dk1"/>
                </a:solidFill>
                <a:latin typeface="Calibri"/>
                <a:ea typeface="Calibri"/>
                <a:cs typeface="Calibri"/>
                <a:sym typeface="Calibri"/>
              </a:rPr>
              <a:t>Learning Opportunities</a:t>
            </a:r>
          </a:p>
        </p:txBody>
      </p:sp>
      <p:sp>
        <p:nvSpPr>
          <p:cNvPr id="289" name="Shape 289"/>
          <p:cNvSpPr txBox="1"/>
          <p:nvPr>
            <p:ph idx="1" type="body"/>
          </p:nvPr>
        </p:nvSpPr>
        <p:spPr>
          <a:xfrm>
            <a:off x="457200" y="1365000"/>
            <a:ext cx="8229600" cy="4526100"/>
          </a:xfrm>
          <a:prstGeom prst="rect">
            <a:avLst/>
          </a:prstGeom>
          <a:noFill/>
          <a:ln>
            <a:noFill/>
          </a:ln>
        </p:spPr>
        <p:txBody>
          <a:bodyPr anchorCtr="0" anchor="t" bIns="45700" lIns="91425" rIns="91425" tIns="45700">
            <a:noAutofit/>
          </a:bodyPr>
          <a:lstStyle/>
          <a:p>
            <a:pPr indent="-209550" lvl="0" marL="342900" marR="0" rtl="0" algn="l">
              <a:spcBef>
                <a:spcPts val="0"/>
              </a:spcBef>
              <a:buClr>
                <a:schemeClr val="dk1"/>
              </a:buClr>
              <a:buSzPct val="34375"/>
              <a:buFont typeface="Arial"/>
              <a:buNone/>
            </a:pPr>
            <a:r>
              <a:rPr lang="en-US" sz="3200">
                <a:solidFill>
                  <a:srgbClr val="0000FF"/>
                </a:solidFill>
                <a:latin typeface="Calibri"/>
                <a:ea typeface="Calibri"/>
                <a:cs typeface="Calibri"/>
                <a:sym typeface="Calibri"/>
              </a:rPr>
              <a:t>What happens if I make a poor choice?</a:t>
            </a:r>
          </a:p>
          <a:p>
            <a:pPr indent="-209550" lvl="0" marL="342900" marR="0" rtl="0" algn="l">
              <a:spcBef>
                <a:spcPts val="0"/>
              </a:spcBef>
              <a:buClr>
                <a:schemeClr val="dk1"/>
              </a:buClr>
              <a:buSzPct val="34375"/>
              <a:buFont typeface="Arial"/>
              <a:buNone/>
            </a:pPr>
            <a:r>
              <a:t/>
            </a:r>
            <a:endParaRPr sz="3200">
              <a:solidFill>
                <a:schemeClr val="dk1"/>
              </a:solidFill>
              <a:latin typeface="Calibri"/>
              <a:ea typeface="Calibri"/>
              <a:cs typeface="Calibri"/>
              <a:sym typeface="Calibri"/>
            </a:endParaRPr>
          </a:p>
          <a:p>
            <a:pPr indent="-209550" lvl="0" marL="342900" marR="0" rtl="0" algn="l">
              <a:spcBef>
                <a:spcPts val="0"/>
              </a:spcBef>
              <a:buClr>
                <a:schemeClr val="dk1"/>
              </a:buClr>
              <a:buSzPct val="34375"/>
              <a:buFont typeface="Arial"/>
              <a:buNone/>
            </a:pPr>
            <a:r>
              <a:rPr lang="en-US" sz="3200">
                <a:solidFill>
                  <a:schemeClr val="dk1"/>
                </a:solidFill>
                <a:latin typeface="Calibri"/>
                <a:ea typeface="Calibri"/>
                <a:cs typeface="Calibri"/>
                <a:sym typeface="Calibri"/>
              </a:rPr>
              <a:t>1st - Warning &amp; Teacher calls home</a:t>
            </a:r>
          </a:p>
          <a:p>
            <a:pPr indent="-209550" lvl="0" marL="342900" marR="0" rtl="0" algn="l">
              <a:spcBef>
                <a:spcPts val="0"/>
              </a:spcBef>
              <a:buClr>
                <a:schemeClr val="dk1"/>
              </a:buClr>
              <a:buSzPct val="34375"/>
              <a:buFont typeface="Arial"/>
              <a:buNone/>
            </a:pPr>
            <a:r>
              <a:t/>
            </a:r>
            <a:endParaRPr sz="3200">
              <a:solidFill>
                <a:schemeClr val="dk1"/>
              </a:solidFill>
              <a:latin typeface="Calibri"/>
              <a:ea typeface="Calibri"/>
              <a:cs typeface="Calibri"/>
              <a:sym typeface="Calibri"/>
            </a:endParaRPr>
          </a:p>
          <a:p>
            <a:pPr indent="-209550" lvl="0" marL="342900" marR="0" rtl="0" algn="l">
              <a:spcBef>
                <a:spcPts val="0"/>
              </a:spcBef>
              <a:buClr>
                <a:schemeClr val="dk1"/>
              </a:buClr>
              <a:buSzPct val="34375"/>
              <a:buFont typeface="Arial"/>
              <a:buNone/>
            </a:pPr>
            <a:r>
              <a:rPr lang="en-US" sz="3200">
                <a:solidFill>
                  <a:schemeClr val="dk1"/>
                </a:solidFill>
                <a:latin typeface="Calibri"/>
                <a:ea typeface="Calibri"/>
                <a:cs typeface="Calibri"/>
                <a:sym typeface="Calibri"/>
              </a:rPr>
              <a:t>2nd - Silent Lunch &amp; Teacher calls home</a:t>
            </a:r>
          </a:p>
          <a:p>
            <a:pPr indent="-209550" lvl="0" marL="342900" marR="0" rtl="0" algn="l">
              <a:spcBef>
                <a:spcPts val="0"/>
              </a:spcBef>
              <a:buClr>
                <a:schemeClr val="dk1"/>
              </a:buClr>
              <a:buSzPct val="34375"/>
              <a:buFont typeface="Arial"/>
              <a:buNone/>
            </a:pPr>
            <a:r>
              <a:t/>
            </a:r>
            <a:endParaRPr sz="3200">
              <a:solidFill>
                <a:schemeClr val="dk1"/>
              </a:solidFill>
              <a:latin typeface="Calibri"/>
              <a:ea typeface="Calibri"/>
              <a:cs typeface="Calibri"/>
              <a:sym typeface="Calibri"/>
            </a:endParaRPr>
          </a:p>
          <a:p>
            <a:pPr indent="-209550" lvl="0" marL="342900" marR="0" rtl="0" algn="l">
              <a:spcBef>
                <a:spcPts val="0"/>
              </a:spcBef>
              <a:buClr>
                <a:schemeClr val="dk1"/>
              </a:buClr>
              <a:buSzPct val="34375"/>
              <a:buFont typeface="Arial"/>
              <a:buNone/>
            </a:pPr>
            <a:r>
              <a:rPr lang="en-US" sz="3200">
                <a:solidFill>
                  <a:schemeClr val="dk1"/>
                </a:solidFill>
                <a:latin typeface="Calibri"/>
                <a:ea typeface="Calibri"/>
                <a:cs typeface="Calibri"/>
                <a:sym typeface="Calibri"/>
              </a:rPr>
              <a:t>3rd - After School Detention, Teachers call home, and student meets with teachers for a conference</a:t>
            </a:r>
          </a:p>
          <a:p>
            <a:pPr indent="-209550" lvl="0" marL="342900" marR="0" rtl="0" algn="l">
              <a:spcBef>
                <a:spcPts val="0"/>
              </a:spcBef>
              <a:buClr>
                <a:schemeClr val="dk1"/>
              </a:buClr>
              <a:buSzPct val="34375"/>
              <a:buFont typeface="Arial"/>
              <a:buNone/>
            </a:pPr>
            <a:r>
              <a:t/>
            </a:r>
            <a:endParaRPr sz="3200">
              <a:solidFill>
                <a:schemeClr val="dk1"/>
              </a:solidFill>
              <a:latin typeface="Calibri"/>
              <a:ea typeface="Calibri"/>
              <a:cs typeface="Calibri"/>
              <a:sym typeface="Calibri"/>
            </a:endParaRPr>
          </a:p>
          <a:p>
            <a:pPr indent="-209550" lvl="0" marL="342900" marR="0" rtl="0" algn="l">
              <a:spcBef>
                <a:spcPts val="0"/>
              </a:spcBef>
              <a:buClr>
                <a:schemeClr val="dk1"/>
              </a:buClr>
              <a:buSzPct val="34375"/>
              <a:buFont typeface="Arial"/>
              <a:buNone/>
            </a:pPr>
            <a:r>
              <a:t/>
            </a:r>
            <a:endParaRPr sz="3200">
              <a:solidFill>
                <a:schemeClr val="dk1"/>
              </a:solidFill>
              <a:latin typeface="Calibri"/>
              <a:ea typeface="Calibri"/>
              <a:cs typeface="Calibri"/>
              <a:sym typeface="Calibri"/>
            </a:endParaRPr>
          </a:p>
          <a:p>
            <a:pPr indent="-342900" lvl="0" marL="342900" marR="0" rtl="0" algn="l">
              <a:spcBef>
                <a:spcPts val="0"/>
              </a:spcBef>
              <a:buClr>
                <a:schemeClr val="dk1"/>
              </a:buClr>
              <a:buSzPct val="100000"/>
              <a:buFont typeface="Calibri"/>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idx="1" type="body"/>
          </p:nvPr>
        </p:nvSpPr>
        <p:spPr>
          <a:xfrm>
            <a:off x="457200" y="226750"/>
            <a:ext cx="8229600" cy="58995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b="1" lang="en-US" sz="2800" u="sng">
                <a:solidFill>
                  <a:schemeClr val="dk1"/>
                </a:solidFill>
              </a:rPr>
              <a:t>8</a:t>
            </a:r>
            <a:r>
              <a:rPr b="1" baseline="30000" lang="en-US" sz="2800" u="sng">
                <a:solidFill>
                  <a:schemeClr val="dk1"/>
                </a:solidFill>
              </a:rPr>
              <a:t>th</a:t>
            </a:r>
            <a:r>
              <a:rPr b="1" lang="en-US" sz="2800" u="sng">
                <a:solidFill>
                  <a:schemeClr val="dk1"/>
                </a:solidFill>
              </a:rPr>
              <a:t> Grade Bell Schedule</a:t>
            </a:r>
          </a:p>
          <a:p>
            <a:pPr lvl="0" rtl="0">
              <a:lnSpc>
                <a:spcPct val="115000"/>
              </a:lnSpc>
              <a:spcBef>
                <a:spcPts val="0"/>
              </a:spcBef>
              <a:buClr>
                <a:schemeClr val="dk1"/>
              </a:buClr>
              <a:buSzPct val="39285"/>
              <a:buFont typeface="Arial"/>
              <a:buNone/>
            </a:pPr>
            <a:r>
              <a:rPr lang="en-US" sz="2800">
                <a:solidFill>
                  <a:schemeClr val="dk1"/>
                </a:solidFill>
              </a:rPr>
              <a:t>Block 1  -   8:20 - 9:45</a:t>
            </a:r>
          </a:p>
          <a:p>
            <a:pPr lvl="0" rtl="0">
              <a:lnSpc>
                <a:spcPct val="115000"/>
              </a:lnSpc>
              <a:spcBef>
                <a:spcPts val="0"/>
              </a:spcBef>
              <a:buClr>
                <a:schemeClr val="dk1"/>
              </a:buClr>
              <a:buSzPct val="39285"/>
              <a:buFont typeface="Arial"/>
              <a:buNone/>
            </a:pPr>
            <a:r>
              <a:rPr lang="en-US" sz="2800">
                <a:solidFill>
                  <a:schemeClr val="dk1"/>
                </a:solidFill>
              </a:rPr>
              <a:t>Elective -   9:49 - 11:09</a:t>
            </a:r>
          </a:p>
          <a:p>
            <a:pPr lvl="0" rtl="0">
              <a:lnSpc>
                <a:spcPct val="115000"/>
              </a:lnSpc>
              <a:spcBef>
                <a:spcPts val="0"/>
              </a:spcBef>
              <a:buClr>
                <a:schemeClr val="dk1"/>
              </a:buClr>
              <a:buSzPct val="39285"/>
              <a:buFont typeface="Arial"/>
              <a:buNone/>
            </a:pPr>
            <a:r>
              <a:rPr lang="en-US" sz="2800">
                <a:solidFill>
                  <a:schemeClr val="dk1"/>
                </a:solidFill>
              </a:rPr>
              <a:t>LUNCH  -  11:13 - 11:40</a:t>
            </a:r>
          </a:p>
          <a:p>
            <a:pPr lvl="0" rtl="0">
              <a:lnSpc>
                <a:spcPct val="115000"/>
              </a:lnSpc>
              <a:spcBef>
                <a:spcPts val="0"/>
              </a:spcBef>
              <a:buClr>
                <a:schemeClr val="dk1"/>
              </a:buClr>
              <a:buSzPct val="39285"/>
              <a:buFont typeface="Arial"/>
              <a:buNone/>
            </a:pPr>
            <a:r>
              <a:rPr lang="en-US" sz="2800">
                <a:solidFill>
                  <a:schemeClr val="dk1"/>
                </a:solidFill>
              </a:rPr>
              <a:t>I/E   -         11:44 - 12:12</a:t>
            </a:r>
          </a:p>
          <a:p>
            <a:pPr indent="-69850" lvl="0" marL="0" rtl="0">
              <a:lnSpc>
                <a:spcPct val="115000"/>
              </a:lnSpc>
              <a:spcBef>
                <a:spcPts val="0"/>
              </a:spcBef>
              <a:buClr>
                <a:schemeClr val="dk1"/>
              </a:buClr>
              <a:buSzPct val="39285"/>
              <a:buFont typeface="Arial"/>
              <a:buNone/>
            </a:pPr>
            <a:r>
              <a:rPr lang="en-US" sz="2800">
                <a:solidFill>
                  <a:schemeClr val="dk1"/>
                </a:solidFill>
              </a:rPr>
              <a:t>  Block 3  -   12:16 - 1:36</a:t>
            </a:r>
          </a:p>
          <a:p>
            <a:pPr lvl="0">
              <a:lnSpc>
                <a:spcPct val="115000"/>
              </a:lnSpc>
              <a:spcBef>
                <a:spcPts val="0"/>
              </a:spcBef>
              <a:buNone/>
            </a:pPr>
            <a:r>
              <a:rPr lang="en-US" sz="2800">
                <a:solidFill>
                  <a:schemeClr val="dk1"/>
                </a:solidFill>
              </a:rPr>
              <a:t>Block 4  -   1:40  -  3:00</a:t>
            </a:r>
          </a:p>
          <a:p>
            <a:pPr lvl="0" rtl="0">
              <a:lnSpc>
                <a:spcPct val="115000"/>
              </a:lnSpc>
              <a:spcBef>
                <a:spcPts val="0"/>
              </a:spcBef>
              <a:buClr>
                <a:schemeClr val="dk1"/>
              </a:buClr>
              <a:buSzPct val="39285"/>
              <a:buFont typeface="Arial"/>
              <a:buNone/>
            </a:pPr>
            <a:r>
              <a:rPr lang="en-US" sz="2800">
                <a:solidFill>
                  <a:schemeClr val="dk1"/>
                </a:solidFill>
              </a:rPr>
              <a:t>Dismissal Prep - 3:01 - 3:10</a:t>
            </a:r>
          </a:p>
          <a:p>
            <a:pPr lvl="0">
              <a:spcBef>
                <a:spcPts val="0"/>
              </a:spcBef>
              <a:buNone/>
            </a:pPr>
            <a:r>
              <a:t/>
            </a:r>
            <a:endParaRPr/>
          </a:p>
        </p:txBody>
      </p:sp>
      <p:pic>
        <p:nvPicPr>
          <p:cNvPr id="91" name="Shape 91"/>
          <p:cNvPicPr preferRelativeResize="0"/>
          <p:nvPr/>
        </p:nvPicPr>
        <p:blipFill>
          <a:blip r:embed="rId3">
            <a:alphaModFix/>
          </a:blip>
          <a:stretch>
            <a:fillRect/>
          </a:stretch>
        </p:blipFill>
        <p:spPr>
          <a:xfrm>
            <a:off x="5940043" y="3655925"/>
            <a:ext cx="2746749" cy="2866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x="0" y="0"/>
          <a:ext cx="0" cy="0"/>
          <a:chOff x="0" y="0"/>
          <a:chExt cx="0" cy="0"/>
        </a:xfrm>
      </p:grpSpPr>
      <p:sp>
        <p:nvSpPr>
          <p:cNvPr id="294" name="Shape 29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spcBef>
                <a:spcPts val="0"/>
              </a:spcBef>
              <a:buClr>
                <a:schemeClr val="dk1"/>
              </a:buClr>
              <a:buSzPct val="25000"/>
              <a:buFont typeface="Calibri"/>
              <a:buNone/>
            </a:pPr>
            <a:r>
              <a:rPr lang="en-US" sz="4400">
                <a:solidFill>
                  <a:schemeClr val="dk1"/>
                </a:solidFill>
                <a:latin typeface="Calibri"/>
                <a:ea typeface="Calibri"/>
                <a:cs typeface="Calibri"/>
                <a:sym typeface="Calibri"/>
              </a:rPr>
              <a:t>After School Detention</a:t>
            </a:r>
          </a:p>
        </p:txBody>
      </p:sp>
      <p:sp>
        <p:nvSpPr>
          <p:cNvPr id="295" name="Shape 295"/>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Calibri"/>
              <a:buNone/>
            </a:pPr>
            <a:r>
              <a:rPr lang="en-US" sz="3200">
                <a:solidFill>
                  <a:schemeClr val="dk1"/>
                </a:solidFill>
                <a:latin typeface="Calibri"/>
                <a:ea typeface="Calibri"/>
                <a:cs typeface="Calibri"/>
                <a:sym typeface="Calibri"/>
              </a:rPr>
              <a:t>Assigned for a 3rd Learning Opportunity - parent notification</a:t>
            </a:r>
          </a:p>
        </p:txBody>
      </p:sp>
      <p:pic>
        <p:nvPicPr>
          <p:cNvPr id="296" name="Shape 296"/>
          <p:cNvPicPr preferRelativeResize="0"/>
          <p:nvPr/>
        </p:nvPicPr>
        <p:blipFill>
          <a:blip r:embed="rId3">
            <a:alphaModFix/>
          </a:blip>
          <a:stretch>
            <a:fillRect/>
          </a:stretch>
        </p:blipFill>
        <p:spPr>
          <a:xfrm>
            <a:off x="2783725" y="3130575"/>
            <a:ext cx="3994124" cy="2995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sp>
        <p:nvSpPr>
          <p:cNvPr id="301" name="Shape 301"/>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b="1" lang="en-US" sz="3600"/>
              <a:t>Learning Opportunity Categories </a:t>
            </a:r>
          </a:p>
        </p:txBody>
      </p:sp>
      <p:sp>
        <p:nvSpPr>
          <p:cNvPr id="302" name="Shape 302"/>
          <p:cNvSpPr txBox="1"/>
          <p:nvPr>
            <p:ph idx="1" type="body"/>
          </p:nvPr>
        </p:nvSpPr>
        <p:spPr>
          <a:xfrm>
            <a:off x="457200" y="1600200"/>
            <a:ext cx="8229600" cy="4526100"/>
          </a:xfrm>
          <a:prstGeom prst="rect">
            <a:avLst/>
          </a:prstGeom>
        </p:spPr>
        <p:txBody>
          <a:bodyPr anchorCtr="0" anchor="t" bIns="91425" lIns="91425" rIns="91425" tIns="91425">
            <a:noAutofit/>
          </a:bodyPr>
          <a:lstStyle/>
          <a:p>
            <a:pPr lvl="0" rtl="0">
              <a:spcBef>
                <a:spcPts val="0"/>
              </a:spcBef>
              <a:buClr>
                <a:schemeClr val="dk1"/>
              </a:buClr>
              <a:buSzPct val="27500"/>
              <a:buFont typeface="Arial"/>
              <a:buNone/>
            </a:pPr>
            <a:r>
              <a:rPr lang="en-US" sz="4000"/>
              <a:t>-Distracting Behaviors</a:t>
            </a:r>
          </a:p>
          <a:p>
            <a:pPr lvl="0" rtl="0">
              <a:spcBef>
                <a:spcPts val="0"/>
              </a:spcBef>
              <a:buClr>
                <a:schemeClr val="dk1"/>
              </a:buClr>
              <a:buSzPct val="27500"/>
              <a:buFont typeface="Arial"/>
              <a:buNone/>
            </a:pPr>
            <a:r>
              <a:rPr lang="en-US" sz="4000"/>
              <a:t>-Noncompliance/Disrespect</a:t>
            </a:r>
          </a:p>
          <a:p>
            <a:pPr lvl="0" rtl="0">
              <a:spcBef>
                <a:spcPts val="0"/>
              </a:spcBef>
              <a:buClr>
                <a:schemeClr val="dk1"/>
              </a:buClr>
              <a:buSzPct val="27500"/>
              <a:buFont typeface="Arial"/>
              <a:buNone/>
            </a:pPr>
            <a:r>
              <a:rPr lang="en-US" sz="4000"/>
              <a:t>-Unsafe Behaviors </a:t>
            </a:r>
          </a:p>
          <a:p>
            <a:pPr lvl="0" rtl="0">
              <a:spcBef>
                <a:spcPts val="0"/>
              </a:spcBef>
              <a:buNone/>
            </a:pPr>
            <a:r>
              <a:t/>
            </a:r>
            <a:endParaRPr/>
          </a:p>
        </p:txBody>
      </p:sp>
      <p:pic>
        <p:nvPicPr>
          <p:cNvPr id="303" name="Shape 303"/>
          <p:cNvPicPr preferRelativeResize="0"/>
          <p:nvPr/>
        </p:nvPicPr>
        <p:blipFill>
          <a:blip r:embed="rId3">
            <a:alphaModFix/>
          </a:blip>
          <a:stretch>
            <a:fillRect/>
          </a:stretch>
        </p:blipFill>
        <p:spPr>
          <a:xfrm>
            <a:off x="6186250" y="3624275"/>
            <a:ext cx="2743199" cy="30003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sp>
        <p:nvSpPr>
          <p:cNvPr id="308" name="Shape 308"/>
          <p:cNvSpPr txBox="1"/>
          <p:nvPr>
            <p:ph type="title"/>
          </p:nvPr>
        </p:nvSpPr>
        <p:spPr>
          <a:xfrm>
            <a:off x="457200" y="274637"/>
            <a:ext cx="8229600" cy="1143000"/>
          </a:xfrm>
          <a:prstGeom prst="rect">
            <a:avLst/>
          </a:prstGeom>
        </p:spPr>
        <p:txBody>
          <a:bodyPr anchorCtr="0" anchor="ctr" bIns="91425" lIns="91425" rIns="91425" tIns="91425">
            <a:noAutofit/>
          </a:bodyPr>
          <a:lstStyle/>
          <a:p>
            <a:pPr lvl="0" rtl="0">
              <a:spcBef>
                <a:spcPts val="0"/>
              </a:spcBef>
              <a:buClr>
                <a:schemeClr val="dk1"/>
              </a:buClr>
              <a:buSzPct val="25000"/>
              <a:buFont typeface="Calibri"/>
              <a:buNone/>
            </a:pPr>
            <a:r>
              <a:rPr lang="en-US" sz="4400">
                <a:solidFill>
                  <a:schemeClr val="dk1"/>
                </a:solidFill>
                <a:latin typeface="Calibri"/>
                <a:ea typeface="Calibri"/>
                <a:cs typeface="Calibri"/>
                <a:sym typeface="Calibri"/>
              </a:rPr>
              <a:t>Distracting Behaviors</a:t>
            </a:r>
          </a:p>
          <a:p>
            <a:pPr lvl="0">
              <a:spcBef>
                <a:spcPts val="0"/>
              </a:spcBef>
              <a:buNone/>
            </a:pPr>
            <a:r>
              <a:t/>
            </a:r>
            <a:endParaRPr/>
          </a:p>
        </p:txBody>
      </p:sp>
      <p:sp>
        <p:nvSpPr>
          <p:cNvPr id="309" name="Shape 309"/>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419100" lvl="0" marL="457200" rtl="0">
              <a:spcBef>
                <a:spcPts val="0"/>
              </a:spcBef>
              <a:buSzPct val="100000"/>
            </a:pPr>
            <a:r>
              <a:rPr lang="en-US" sz="3000"/>
              <a:t>Unauthorized talking or noise making.</a:t>
            </a:r>
          </a:p>
          <a:p>
            <a:pPr indent="-419100" lvl="0" marL="457200" rtl="0">
              <a:spcBef>
                <a:spcPts val="0"/>
              </a:spcBef>
              <a:buSzPct val="100000"/>
            </a:pPr>
            <a:r>
              <a:rPr lang="en-US" sz="3000"/>
              <a:t>Dress code violation</a:t>
            </a:r>
          </a:p>
          <a:p>
            <a:pPr indent="-419100" lvl="0" marL="457200">
              <a:spcBef>
                <a:spcPts val="0"/>
              </a:spcBef>
              <a:buSzPct val="100000"/>
            </a:pPr>
            <a:r>
              <a:rPr lang="en-US" sz="3000"/>
              <a:t>Inappropriate displays of affection</a:t>
            </a:r>
          </a:p>
        </p:txBody>
      </p:sp>
      <p:pic>
        <p:nvPicPr>
          <p:cNvPr id="310" name="Shape 310"/>
          <p:cNvPicPr preferRelativeResize="0"/>
          <p:nvPr/>
        </p:nvPicPr>
        <p:blipFill>
          <a:blip r:embed="rId3">
            <a:alphaModFix/>
          </a:blip>
          <a:stretch>
            <a:fillRect/>
          </a:stretch>
        </p:blipFill>
        <p:spPr>
          <a:xfrm>
            <a:off x="6400800" y="3520100"/>
            <a:ext cx="2743199" cy="3248025"/>
          </a:xfrm>
          <a:prstGeom prst="rect">
            <a:avLst/>
          </a:prstGeom>
          <a:noFill/>
          <a:ln>
            <a:noFill/>
          </a:ln>
        </p:spPr>
      </p:pic>
      <p:pic>
        <p:nvPicPr>
          <p:cNvPr id="311" name="Shape 311"/>
          <p:cNvPicPr preferRelativeResize="0"/>
          <p:nvPr/>
        </p:nvPicPr>
        <p:blipFill>
          <a:blip r:embed="rId4">
            <a:alphaModFix/>
          </a:blip>
          <a:stretch>
            <a:fillRect/>
          </a:stretch>
        </p:blipFill>
        <p:spPr>
          <a:xfrm>
            <a:off x="729025" y="3580500"/>
            <a:ext cx="2395325" cy="3127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x="0" y="0"/>
          <a:ext cx="0" cy="0"/>
          <a:chOff x="0" y="0"/>
          <a:chExt cx="0" cy="0"/>
        </a:xfrm>
      </p:grpSpPr>
      <p:sp>
        <p:nvSpPr>
          <p:cNvPr id="316" name="Shape 316"/>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sz="4800"/>
              <a:t>DRESS CODE</a:t>
            </a:r>
          </a:p>
        </p:txBody>
      </p:sp>
      <p:sp>
        <p:nvSpPr>
          <p:cNvPr id="317" name="Shape 317"/>
          <p:cNvSpPr txBox="1"/>
          <p:nvPr>
            <p:ph idx="1" type="body"/>
          </p:nvPr>
        </p:nvSpPr>
        <p:spPr>
          <a:xfrm>
            <a:off x="0" y="1182000"/>
            <a:ext cx="9144000" cy="5676000"/>
          </a:xfrm>
          <a:prstGeom prst="rect">
            <a:avLst/>
          </a:prstGeom>
        </p:spPr>
        <p:txBody>
          <a:bodyPr anchorCtr="0" anchor="t" bIns="91425" lIns="91425" rIns="91425" tIns="91425">
            <a:noAutofit/>
          </a:bodyPr>
          <a:lstStyle/>
          <a:p>
            <a:pPr lvl="0">
              <a:spcBef>
                <a:spcPts val="0"/>
              </a:spcBef>
              <a:buClr>
                <a:schemeClr val="dk1"/>
              </a:buClr>
              <a:buSzPct val="68750"/>
              <a:buFont typeface="Arial"/>
              <a:buNone/>
            </a:pPr>
            <a:r>
              <a:rPr lang="en-US" sz="1600"/>
              <a:t>Students should not wear the following:</a:t>
            </a:r>
          </a:p>
          <a:p>
            <a:pPr lvl="0" rtl="0">
              <a:spcBef>
                <a:spcPts val="0"/>
              </a:spcBef>
              <a:buClr>
                <a:schemeClr val="dk1"/>
              </a:buClr>
              <a:buSzPct val="68750"/>
              <a:buFont typeface="Arial"/>
              <a:buNone/>
            </a:pPr>
            <a:r>
              <a:rPr lang="en-US" sz="1600"/>
              <a:t>• Clothing, jewelry, or personal belongings with messages of tobacco, alcohol, drugs, and vulgarity, or which reflect adversely upon persons because of their race, sex, color, creed, national origin, or ancestry.</a:t>
            </a:r>
          </a:p>
          <a:p>
            <a:pPr lvl="0">
              <a:spcBef>
                <a:spcPts val="0"/>
              </a:spcBef>
              <a:buClr>
                <a:schemeClr val="dk1"/>
              </a:buClr>
              <a:buSzPct val="68750"/>
              <a:buFont typeface="Arial"/>
              <a:buNone/>
            </a:pPr>
            <a:r>
              <a:rPr lang="en-US" sz="1600"/>
              <a:t>• Headgear: hats, sunglasses, bandanas, do-rags, etc. during the school day.</a:t>
            </a:r>
          </a:p>
          <a:p>
            <a:pPr indent="-69850" lvl="0" marL="203200">
              <a:spcBef>
                <a:spcPts val="0"/>
              </a:spcBef>
              <a:buClr>
                <a:schemeClr val="dk1"/>
              </a:buClr>
              <a:buSzPct val="68750"/>
              <a:buFont typeface="Arial"/>
              <a:buNone/>
            </a:pPr>
            <a:r>
              <a:rPr lang="en-US" sz="1600"/>
              <a:t>• Clothing, jewelry or personal belongings that are gang related.</a:t>
            </a:r>
          </a:p>
          <a:p>
            <a:pPr lvl="0">
              <a:spcBef>
                <a:spcPts val="0"/>
              </a:spcBef>
              <a:buClr>
                <a:schemeClr val="dk1"/>
              </a:buClr>
              <a:buSzPct val="68750"/>
              <a:buFont typeface="Arial"/>
              <a:buNone/>
            </a:pPr>
            <a:r>
              <a:rPr lang="en-US" sz="1600"/>
              <a:t>• Clothing that reveals undergarments or lack thereof (no spaghetti strap tops, halter tops, tube tops).</a:t>
            </a:r>
          </a:p>
          <a:p>
            <a:pPr lvl="0">
              <a:spcBef>
                <a:spcPts val="0"/>
              </a:spcBef>
              <a:buNone/>
            </a:pPr>
            <a:r>
              <a:rPr lang="en-US" sz="1600"/>
              <a:t>• Shorts or skirts which are shorter than where the longest finger touches on thigh.</a:t>
            </a:r>
          </a:p>
          <a:p>
            <a:pPr lvl="0" rtl="0">
              <a:spcBef>
                <a:spcPts val="0"/>
              </a:spcBef>
              <a:buClr>
                <a:schemeClr val="dk1"/>
              </a:buClr>
              <a:buSzPct val="68750"/>
              <a:buFont typeface="Arial"/>
              <a:buNone/>
            </a:pPr>
            <a:r>
              <a:rPr lang="en-US" sz="1600"/>
              <a:t>*Leggings, stockings, or tights without shorts, skirts, or pants of above mentioned length worn</a:t>
            </a:r>
          </a:p>
          <a:p>
            <a:pPr indent="0" lvl="0" marL="0" rtl="0">
              <a:spcBef>
                <a:spcPts val="0"/>
              </a:spcBef>
              <a:buNone/>
            </a:pPr>
            <a:r>
              <a:rPr lang="en-US" sz="1600"/>
              <a:t>      over them</a:t>
            </a:r>
          </a:p>
          <a:p>
            <a:pPr indent="-69850" lvl="0" marL="0">
              <a:spcBef>
                <a:spcPts val="0"/>
              </a:spcBef>
              <a:buClr>
                <a:schemeClr val="dk1"/>
              </a:buClr>
              <a:buSzPct val="68750"/>
              <a:buFont typeface="Arial"/>
              <a:buNone/>
            </a:pPr>
            <a:r>
              <a:rPr lang="en-US" sz="1600"/>
              <a:t>    • Tops that show the midriff, are inappropriately low, or are off the shoulders.</a:t>
            </a:r>
          </a:p>
          <a:p>
            <a:pPr lvl="0">
              <a:spcBef>
                <a:spcPts val="0"/>
              </a:spcBef>
              <a:buClr>
                <a:schemeClr val="dk1"/>
              </a:buClr>
              <a:buSzPct val="68750"/>
              <a:buFont typeface="Arial"/>
              <a:buNone/>
            </a:pPr>
            <a:r>
              <a:rPr lang="en-US" sz="1600"/>
              <a:t>• Students must wear shoes.</a:t>
            </a:r>
          </a:p>
          <a:p>
            <a:pPr lvl="0">
              <a:spcBef>
                <a:spcPts val="0"/>
              </a:spcBef>
              <a:buNone/>
            </a:pPr>
            <a:r>
              <a:rPr lang="en-US" sz="1600"/>
              <a:t>• Any other attire or apparel that the administration deems as inappropriate, disruptive and unsafe to the school environment.</a:t>
            </a:r>
          </a:p>
          <a:p>
            <a:pPr lvl="0" rtl="0">
              <a:spcBef>
                <a:spcPts val="0"/>
              </a:spcBef>
              <a:buClr>
                <a:schemeClr val="dk1"/>
              </a:buClr>
              <a:buSzPct val="68750"/>
              <a:buFont typeface="Arial"/>
              <a:buNone/>
            </a:pPr>
            <a:r>
              <a:t/>
            </a:r>
            <a:endParaRPr sz="1600"/>
          </a:p>
          <a:p>
            <a:pPr lvl="0" rtl="0">
              <a:spcBef>
                <a:spcPts val="0"/>
              </a:spcBef>
              <a:buNone/>
            </a:pPr>
            <a:r>
              <a:rPr lang="en-US" sz="1600"/>
              <a:t>If dress is deemed detrimental to the educational process, a student will be asked to change. A parent will be notified when self-provided alternate clothing is not available at school.</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1" name="Shape 321"/>
        <p:cNvGrpSpPr/>
        <p:nvPr/>
      </p:nvGrpSpPr>
      <p:grpSpPr>
        <a:xfrm>
          <a:off x="0" y="0"/>
          <a:ext cx="0" cy="0"/>
          <a:chOff x="0" y="0"/>
          <a:chExt cx="0" cy="0"/>
        </a:xfrm>
      </p:grpSpPr>
      <p:sp>
        <p:nvSpPr>
          <p:cNvPr id="322" name="Shape 322"/>
          <p:cNvSpPr txBox="1"/>
          <p:nvPr>
            <p:ph type="title"/>
          </p:nvPr>
        </p:nvSpPr>
        <p:spPr>
          <a:xfrm>
            <a:off x="457200" y="274637"/>
            <a:ext cx="8229600" cy="1143000"/>
          </a:xfrm>
          <a:prstGeom prst="rect">
            <a:avLst/>
          </a:prstGeom>
        </p:spPr>
        <p:txBody>
          <a:bodyPr anchorCtr="0" anchor="ctr" bIns="91425" lIns="91425" rIns="91425" tIns="91425">
            <a:noAutofit/>
          </a:bodyPr>
          <a:lstStyle/>
          <a:p>
            <a:pPr lvl="0" rtl="0">
              <a:spcBef>
                <a:spcPts val="0"/>
              </a:spcBef>
              <a:buClr>
                <a:schemeClr val="dk1"/>
              </a:buClr>
              <a:buSzPct val="25000"/>
              <a:buFont typeface="Calibri"/>
              <a:buNone/>
            </a:pPr>
            <a:r>
              <a:rPr lang="en-US" sz="4400">
                <a:solidFill>
                  <a:schemeClr val="dk1"/>
                </a:solidFill>
                <a:latin typeface="Calibri"/>
                <a:ea typeface="Calibri"/>
                <a:cs typeface="Calibri"/>
                <a:sym typeface="Calibri"/>
              </a:rPr>
              <a:t>Noncompliance/Disrespect</a:t>
            </a:r>
          </a:p>
          <a:p>
            <a:pPr lvl="0">
              <a:spcBef>
                <a:spcPts val="0"/>
              </a:spcBef>
              <a:buNone/>
            </a:pPr>
            <a:r>
              <a:t/>
            </a:r>
            <a:endParaRPr/>
          </a:p>
        </p:txBody>
      </p:sp>
      <p:sp>
        <p:nvSpPr>
          <p:cNvPr id="323" name="Shape 323"/>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419100" lvl="0" marL="457200" rtl="0">
              <a:spcBef>
                <a:spcPts val="0"/>
              </a:spcBef>
              <a:buSzPct val="100000"/>
            </a:pPr>
            <a:r>
              <a:rPr lang="en-US" sz="3000"/>
              <a:t>Not following directions.</a:t>
            </a:r>
          </a:p>
          <a:p>
            <a:pPr indent="-419100" lvl="0" marL="457200" rtl="0">
              <a:spcBef>
                <a:spcPts val="0"/>
              </a:spcBef>
              <a:buSzPct val="100000"/>
            </a:pPr>
            <a:r>
              <a:rPr lang="en-US" sz="3000"/>
              <a:t>Disrespect towards teachers, self, property, or students.</a:t>
            </a:r>
          </a:p>
          <a:p>
            <a:pPr indent="-419100" lvl="0" marL="457200" rtl="0">
              <a:spcBef>
                <a:spcPts val="0"/>
              </a:spcBef>
              <a:buSzPct val="100000"/>
            </a:pPr>
            <a:r>
              <a:rPr lang="en-US" sz="3000"/>
              <a:t>Provoking behaviors.</a:t>
            </a:r>
          </a:p>
          <a:p>
            <a:pPr indent="-419100" lvl="0" marL="457200">
              <a:spcBef>
                <a:spcPts val="0"/>
              </a:spcBef>
              <a:buSzPct val="100000"/>
            </a:pPr>
            <a:r>
              <a:rPr lang="en-US" sz="3000"/>
              <a:t>Refusal to work, sleeping.</a:t>
            </a:r>
          </a:p>
        </p:txBody>
      </p:sp>
      <p:pic>
        <p:nvPicPr>
          <p:cNvPr id="324" name="Shape 324"/>
          <p:cNvPicPr preferRelativeResize="0"/>
          <p:nvPr/>
        </p:nvPicPr>
        <p:blipFill>
          <a:blip r:embed="rId3">
            <a:alphaModFix/>
          </a:blip>
          <a:stretch>
            <a:fillRect/>
          </a:stretch>
        </p:blipFill>
        <p:spPr>
          <a:xfrm>
            <a:off x="6400800" y="4832350"/>
            <a:ext cx="2743200" cy="1828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8" name="Shape 328"/>
        <p:cNvGrpSpPr/>
        <p:nvPr/>
      </p:nvGrpSpPr>
      <p:grpSpPr>
        <a:xfrm>
          <a:off x="0" y="0"/>
          <a:ext cx="0" cy="0"/>
          <a:chOff x="0" y="0"/>
          <a:chExt cx="0" cy="0"/>
        </a:xfrm>
      </p:grpSpPr>
      <p:sp>
        <p:nvSpPr>
          <p:cNvPr id="329" name="Shape 329"/>
          <p:cNvSpPr txBox="1"/>
          <p:nvPr>
            <p:ph type="title"/>
          </p:nvPr>
        </p:nvSpPr>
        <p:spPr>
          <a:xfrm>
            <a:off x="457200" y="274637"/>
            <a:ext cx="8229600" cy="1143000"/>
          </a:xfrm>
          <a:prstGeom prst="rect">
            <a:avLst/>
          </a:prstGeom>
        </p:spPr>
        <p:txBody>
          <a:bodyPr anchorCtr="0" anchor="ctr" bIns="91425" lIns="91425" rIns="91425" tIns="91425">
            <a:noAutofit/>
          </a:bodyPr>
          <a:lstStyle/>
          <a:p>
            <a:pPr lvl="0" rtl="0">
              <a:spcBef>
                <a:spcPts val="0"/>
              </a:spcBef>
              <a:buClr>
                <a:schemeClr val="dk1"/>
              </a:buClr>
              <a:buSzPct val="25000"/>
              <a:buFont typeface="Calibri"/>
              <a:buNone/>
            </a:pPr>
            <a:r>
              <a:rPr lang="en-US" sz="4400">
                <a:solidFill>
                  <a:schemeClr val="dk1"/>
                </a:solidFill>
                <a:latin typeface="Calibri"/>
                <a:ea typeface="Calibri"/>
                <a:cs typeface="Calibri"/>
                <a:sym typeface="Calibri"/>
              </a:rPr>
              <a:t>Unsafe Behaviors</a:t>
            </a:r>
          </a:p>
          <a:p>
            <a:pPr lvl="0">
              <a:spcBef>
                <a:spcPts val="0"/>
              </a:spcBef>
              <a:buNone/>
            </a:pPr>
            <a:r>
              <a:t/>
            </a:r>
            <a:endParaRPr/>
          </a:p>
        </p:txBody>
      </p:sp>
      <p:sp>
        <p:nvSpPr>
          <p:cNvPr id="330" name="Shape 330"/>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419100" lvl="0" marL="457200" rtl="0">
              <a:spcBef>
                <a:spcPts val="0"/>
              </a:spcBef>
              <a:buSzPct val="100000"/>
            </a:pPr>
            <a:r>
              <a:rPr lang="en-US" sz="3000"/>
              <a:t>Horseplay</a:t>
            </a:r>
          </a:p>
          <a:p>
            <a:pPr indent="-419100" lvl="0" marL="457200" rtl="0">
              <a:spcBef>
                <a:spcPts val="0"/>
              </a:spcBef>
              <a:buSzPct val="100000"/>
            </a:pPr>
            <a:r>
              <a:rPr lang="en-US" sz="3000"/>
              <a:t>Running</a:t>
            </a:r>
          </a:p>
          <a:p>
            <a:pPr indent="-419100" lvl="0" marL="457200" rtl="0">
              <a:spcBef>
                <a:spcPts val="0"/>
              </a:spcBef>
              <a:buSzPct val="100000"/>
            </a:pPr>
            <a:r>
              <a:rPr lang="en-US" sz="3000"/>
              <a:t>Throwing objects</a:t>
            </a:r>
          </a:p>
          <a:p>
            <a:pPr indent="-419100" lvl="0" marL="457200" rtl="0">
              <a:spcBef>
                <a:spcPts val="0"/>
              </a:spcBef>
              <a:buSzPct val="100000"/>
            </a:pPr>
            <a:r>
              <a:rPr lang="en-US" sz="3000"/>
              <a:t>Pushing/Shoving</a:t>
            </a:r>
          </a:p>
          <a:p>
            <a:pPr indent="-419100" lvl="0" marL="457200">
              <a:spcBef>
                <a:spcPts val="0"/>
              </a:spcBef>
              <a:buSzPct val="100000"/>
            </a:pPr>
            <a:r>
              <a:rPr lang="en-US" sz="3000"/>
              <a:t>Physical Contact</a:t>
            </a:r>
          </a:p>
        </p:txBody>
      </p:sp>
      <p:pic>
        <p:nvPicPr>
          <p:cNvPr id="331" name="Shape 331"/>
          <p:cNvPicPr preferRelativeResize="0"/>
          <p:nvPr/>
        </p:nvPicPr>
        <p:blipFill>
          <a:blip r:embed="rId3">
            <a:alphaModFix/>
          </a:blip>
          <a:stretch>
            <a:fillRect/>
          </a:stretch>
        </p:blipFill>
        <p:spPr>
          <a:xfrm>
            <a:off x="6400800" y="4249150"/>
            <a:ext cx="2743200" cy="20573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txBox="1"/>
          <p:nvPr>
            <p:ph type="title"/>
          </p:nvPr>
        </p:nvSpPr>
        <p:spPr>
          <a:xfrm>
            <a:off x="457200" y="2690812"/>
            <a:ext cx="8229600" cy="1143000"/>
          </a:xfrm>
          <a:prstGeom prst="rect">
            <a:avLst/>
          </a:prstGeom>
        </p:spPr>
        <p:txBody>
          <a:bodyPr anchorCtr="0" anchor="ctr" bIns="91425" lIns="91425" rIns="91425" tIns="91425">
            <a:noAutofit/>
          </a:bodyPr>
          <a:lstStyle/>
          <a:p>
            <a:pPr lvl="0">
              <a:spcBef>
                <a:spcPts val="0"/>
              </a:spcBef>
              <a:buNone/>
            </a:pPr>
            <a:r>
              <a:rPr lang="en-US" sz="4000"/>
              <a:t>Block 4</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x="0" y="0"/>
          <a:ext cx="0" cy="0"/>
          <a:chOff x="0" y="0"/>
          <a:chExt cx="0" cy="0"/>
        </a:xfrm>
      </p:grpSpPr>
      <p:sp>
        <p:nvSpPr>
          <p:cNvPr id="341" name="Shape 34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What to do with all of those forms?</a:t>
            </a:r>
          </a:p>
        </p:txBody>
      </p:sp>
      <p:sp>
        <p:nvSpPr>
          <p:cNvPr id="342" name="Shape 342"/>
          <p:cNvSpPr txBox="1"/>
          <p:nvPr>
            <p:ph idx="1" type="body"/>
          </p:nvPr>
        </p:nvSpPr>
        <p:spPr>
          <a:xfrm>
            <a:off x="457200" y="1295400"/>
            <a:ext cx="8229600" cy="4830762"/>
          </a:xfrm>
          <a:prstGeom prst="rect">
            <a:avLst/>
          </a:prstGeom>
          <a:noFill/>
          <a:ln>
            <a:noFill/>
          </a:ln>
        </p:spPr>
        <p:txBody>
          <a:bodyPr anchorCtr="0" anchor="t" bIns="45700" lIns="91425" rIns="91425" tIns="45700">
            <a:noAutofit/>
          </a:bodyPr>
          <a:lstStyle/>
          <a:p>
            <a:pPr indent="-355600" lvl="0" marL="342900" marR="0" rtl="0" algn="l">
              <a:lnSpc>
                <a:spcPct val="80000"/>
              </a:lnSpc>
              <a:spcBef>
                <a:spcPts val="500"/>
              </a:spcBef>
              <a:buClr>
                <a:schemeClr val="dk1"/>
              </a:buClr>
              <a:buSzPct val="108000"/>
              <a:buFont typeface="Calibri"/>
              <a:buChar char="✓"/>
            </a:pPr>
            <a:r>
              <a:rPr lang="en-US" sz="2500">
                <a:solidFill>
                  <a:srgbClr val="FF0000"/>
                </a:solidFill>
                <a:latin typeface="Calibri"/>
                <a:ea typeface="Calibri"/>
                <a:cs typeface="Calibri"/>
                <a:sym typeface="Calibri"/>
              </a:rPr>
              <a:t>INFOSNAP . . . Please Please PLEASE take care of this.  This is replacing all the forms you parent’s had to fill out.  It is now ALMOST ALL ONLINE!!! (Let me know</a:t>
            </a:r>
            <a:br>
              <a:rPr lang="en-US" sz="2500">
                <a:solidFill>
                  <a:srgbClr val="FF0000"/>
                </a:solidFill>
                <a:latin typeface="Calibri"/>
                <a:ea typeface="Calibri"/>
                <a:cs typeface="Calibri"/>
                <a:sym typeface="Calibri"/>
              </a:rPr>
            </a:br>
            <a:r>
              <a:rPr lang="en-US" sz="2500">
                <a:solidFill>
                  <a:srgbClr val="FF0000"/>
                </a:solidFill>
                <a:latin typeface="Calibri"/>
                <a:ea typeface="Calibri"/>
                <a:cs typeface="Calibri"/>
                <a:sym typeface="Calibri"/>
              </a:rPr>
              <a:t>if you are having issues, we can work </a:t>
            </a:r>
            <a:br>
              <a:rPr lang="en-US" sz="2500">
                <a:solidFill>
                  <a:srgbClr val="FF0000"/>
                </a:solidFill>
                <a:latin typeface="Calibri"/>
                <a:ea typeface="Calibri"/>
                <a:cs typeface="Calibri"/>
                <a:sym typeface="Calibri"/>
              </a:rPr>
            </a:br>
            <a:r>
              <a:rPr lang="en-US" sz="2500">
                <a:solidFill>
                  <a:srgbClr val="FF0000"/>
                </a:solidFill>
                <a:latin typeface="Calibri"/>
                <a:ea typeface="Calibri"/>
                <a:cs typeface="Calibri"/>
                <a:sym typeface="Calibri"/>
              </a:rPr>
              <a:t>TOGETHER to find a solution).</a:t>
            </a:r>
          </a:p>
          <a:p>
            <a:pPr indent="-342900" lvl="0" marL="342900" marR="0" rtl="0" algn="l">
              <a:lnSpc>
                <a:spcPct val="80000"/>
              </a:lnSpc>
              <a:spcBef>
                <a:spcPts val="500"/>
              </a:spcBef>
              <a:buClr>
                <a:srgbClr val="FF0000"/>
              </a:buClr>
              <a:buSzPct val="100000"/>
              <a:buFont typeface="Calibri"/>
              <a:buChar char="✓"/>
            </a:pPr>
            <a:r>
              <a:rPr lang="en-US" sz="2500">
                <a:solidFill>
                  <a:srgbClr val="FF0000"/>
                </a:solidFill>
                <a:latin typeface="Calibri"/>
                <a:ea typeface="Calibri"/>
                <a:cs typeface="Calibri"/>
                <a:sym typeface="Calibri"/>
              </a:rPr>
              <a:t>Few exceptions - Field Trip Form.  </a:t>
            </a:r>
            <a:br>
              <a:rPr lang="en-US" sz="2500">
                <a:solidFill>
                  <a:srgbClr val="FF0000"/>
                </a:solidFill>
                <a:latin typeface="Calibri"/>
                <a:ea typeface="Calibri"/>
                <a:cs typeface="Calibri"/>
                <a:sym typeface="Calibri"/>
              </a:rPr>
            </a:br>
            <a:r>
              <a:rPr lang="en-US" sz="2500">
                <a:solidFill>
                  <a:srgbClr val="FF0000"/>
                </a:solidFill>
                <a:latin typeface="Calibri"/>
                <a:ea typeface="Calibri"/>
                <a:cs typeface="Calibri"/>
                <a:sym typeface="Calibri"/>
              </a:rPr>
              <a:t>Must turn in to 4th block teacher ASAP</a:t>
            </a:r>
          </a:p>
          <a:p>
            <a:pPr indent="-342900" lvl="0" marL="342900" marR="0" rtl="0" algn="l">
              <a:lnSpc>
                <a:spcPct val="80000"/>
              </a:lnSpc>
              <a:spcBef>
                <a:spcPts val="500"/>
              </a:spcBef>
              <a:buClr>
                <a:srgbClr val="FF0000"/>
              </a:buClr>
              <a:buSzPct val="100000"/>
              <a:buFont typeface="Calibri"/>
              <a:buChar char="✓"/>
            </a:pPr>
            <a:r>
              <a:rPr lang="en-US" sz="2500">
                <a:solidFill>
                  <a:srgbClr val="FF0000"/>
                </a:solidFill>
                <a:latin typeface="Calibri"/>
                <a:ea typeface="Calibri"/>
                <a:cs typeface="Calibri"/>
                <a:sym typeface="Calibri"/>
              </a:rPr>
              <a:t>Free/Reduced Lunch - Maybe form.   Bring back to 4th block teacher.</a:t>
            </a:r>
          </a:p>
          <a:p>
            <a:pPr indent="-342900" lvl="0" marL="342900" marR="0" rtl="0" algn="l">
              <a:lnSpc>
                <a:spcPct val="80000"/>
              </a:lnSpc>
              <a:spcBef>
                <a:spcPts val="500"/>
              </a:spcBef>
              <a:buClr>
                <a:srgbClr val="FF0000"/>
              </a:buClr>
              <a:buSzPct val="100000"/>
              <a:buFont typeface="Calibri"/>
              <a:buChar char="✓"/>
            </a:pPr>
            <a:r>
              <a:rPr lang="en-US" sz="2500">
                <a:solidFill>
                  <a:srgbClr val="FF0000"/>
                </a:solidFill>
                <a:latin typeface="Calibri"/>
                <a:ea typeface="Calibri"/>
                <a:cs typeface="Calibri"/>
                <a:sym typeface="Calibri"/>
              </a:rPr>
              <a:t>EMERGENCY CARE CARD - RETURN to 4th Block Teacher.</a:t>
            </a:r>
          </a:p>
        </p:txBody>
      </p:sp>
      <p:pic>
        <p:nvPicPr>
          <p:cNvPr id="343" name="Shape 343"/>
          <p:cNvPicPr preferRelativeResize="0"/>
          <p:nvPr/>
        </p:nvPicPr>
        <p:blipFill>
          <a:blip r:embed="rId3">
            <a:alphaModFix/>
          </a:blip>
          <a:stretch>
            <a:fillRect/>
          </a:stretch>
        </p:blipFill>
        <p:spPr>
          <a:xfrm>
            <a:off x="6347750" y="2382125"/>
            <a:ext cx="2248975" cy="19366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7" name="Shape 347"/>
        <p:cNvGrpSpPr/>
        <p:nvPr/>
      </p:nvGrpSpPr>
      <p:grpSpPr>
        <a:xfrm>
          <a:off x="0" y="0"/>
          <a:ext cx="0" cy="0"/>
          <a:chOff x="0" y="0"/>
          <a:chExt cx="0" cy="0"/>
        </a:xfrm>
      </p:grpSpPr>
      <p:sp>
        <p:nvSpPr>
          <p:cNvPr id="348" name="Shape 34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What about the other forms?</a:t>
            </a:r>
          </a:p>
        </p:txBody>
      </p:sp>
      <p:sp>
        <p:nvSpPr>
          <p:cNvPr id="349" name="Shape 349"/>
          <p:cNvSpPr txBox="1"/>
          <p:nvPr>
            <p:ph idx="1" type="body"/>
          </p:nvPr>
        </p:nvSpPr>
        <p:spPr>
          <a:xfrm>
            <a:off x="457200" y="1600200"/>
            <a:ext cx="8229600" cy="5257800"/>
          </a:xfrm>
          <a:prstGeom prst="rect">
            <a:avLst/>
          </a:prstGeom>
          <a:noFill/>
          <a:ln>
            <a:noFill/>
          </a:ln>
        </p:spPr>
        <p:txBody>
          <a:bodyPr anchorCtr="0" anchor="t" bIns="45700" lIns="91425" rIns="91425" tIns="45700">
            <a:noAutofit/>
          </a:bodyPr>
          <a:lstStyle/>
          <a:p>
            <a:pPr indent="0" lvl="0" marL="0" marR="0" rtl="0" algn="ctr">
              <a:spcBef>
                <a:spcPts val="0"/>
              </a:spcBef>
              <a:buClr>
                <a:srgbClr val="00B050"/>
              </a:buClr>
              <a:buSzPct val="25000"/>
              <a:buFont typeface="Calibri"/>
              <a:buNone/>
            </a:pPr>
            <a:r>
              <a:rPr b="0" i="0" lang="en-US" sz="3200" u="none" cap="none" strike="noStrike">
                <a:solidFill>
                  <a:srgbClr val="00B050"/>
                </a:solidFill>
                <a:latin typeface="Calibri"/>
                <a:ea typeface="Calibri"/>
                <a:cs typeface="Calibri"/>
                <a:sym typeface="Calibri"/>
              </a:rPr>
              <a:t>Some forms are just information.</a:t>
            </a:r>
          </a:p>
          <a:p>
            <a:pPr indent="-342900" lvl="0" marL="342900" marR="0" rtl="0" algn="l">
              <a:spcBef>
                <a:spcPts val="640"/>
              </a:spcBef>
              <a:buClr>
                <a:schemeClr val="dk1"/>
              </a:buClr>
              <a:buSzPct val="100000"/>
              <a:buFont typeface="Calibri"/>
              <a:buChar char="✓"/>
            </a:pPr>
            <a:r>
              <a:rPr b="0" i="0" lang="en-US" sz="3200" u="none" cap="none" strike="noStrike">
                <a:solidFill>
                  <a:schemeClr val="dk1"/>
                </a:solidFill>
                <a:latin typeface="Calibri"/>
                <a:ea typeface="Calibri"/>
                <a:cs typeface="Calibri"/>
                <a:sym typeface="Calibri"/>
              </a:rPr>
              <a:t>FAMIS Information</a:t>
            </a:r>
          </a:p>
          <a:p>
            <a:pPr indent="-342900" lvl="0" marL="342900" marR="0" rtl="0" algn="l">
              <a:spcBef>
                <a:spcPts val="640"/>
              </a:spcBef>
              <a:buClr>
                <a:schemeClr val="dk1"/>
              </a:buClr>
              <a:buSzPct val="100000"/>
              <a:buFont typeface="Calibri"/>
              <a:buChar char="✓"/>
            </a:pPr>
            <a:r>
              <a:rPr lang="en-US" sz="3200">
                <a:solidFill>
                  <a:schemeClr val="dk1"/>
                </a:solidFill>
                <a:latin typeface="Calibri"/>
                <a:ea typeface="Calibri"/>
                <a:cs typeface="Calibri"/>
                <a:sym typeface="Calibri"/>
              </a:rPr>
              <a:t>Waynesboro Health Services</a:t>
            </a:r>
          </a:p>
          <a:p>
            <a:pPr indent="-342900" lvl="0" marL="342900" marR="0" rtl="0" algn="l">
              <a:spcBef>
                <a:spcPts val="640"/>
              </a:spcBef>
              <a:buClr>
                <a:schemeClr val="dk1"/>
              </a:buClr>
              <a:buSzPct val="100000"/>
              <a:buFont typeface="Calibri"/>
              <a:buChar char="✓"/>
            </a:pPr>
            <a:r>
              <a:rPr lang="en-US" sz="3200">
                <a:solidFill>
                  <a:schemeClr val="dk1"/>
                </a:solidFill>
                <a:latin typeface="Calibri"/>
                <a:ea typeface="Calibri"/>
                <a:cs typeface="Calibri"/>
                <a:sym typeface="Calibri"/>
              </a:rPr>
              <a:t>Eating Disorders</a:t>
            </a:r>
          </a:p>
          <a:p>
            <a:pPr indent="-342900" lvl="0" marL="342900" marR="0" rtl="0" algn="l">
              <a:spcBef>
                <a:spcPts val="640"/>
              </a:spcBef>
              <a:buClr>
                <a:schemeClr val="dk1"/>
              </a:buClr>
              <a:buSzPct val="100000"/>
              <a:buFont typeface="Calibri"/>
              <a:buChar char="✓"/>
            </a:pPr>
            <a:r>
              <a:rPr lang="en-US" sz="3200">
                <a:solidFill>
                  <a:schemeClr val="dk1"/>
                </a:solidFill>
                <a:latin typeface="Calibri"/>
                <a:ea typeface="Calibri"/>
                <a:cs typeface="Calibri"/>
                <a:sym typeface="Calibri"/>
              </a:rPr>
              <a:t>Calendar</a:t>
            </a:r>
          </a:p>
          <a:p>
            <a:pPr indent="-342900" lvl="0" marL="342900" marR="0" rtl="0" algn="l">
              <a:spcBef>
                <a:spcPts val="640"/>
              </a:spcBef>
              <a:buClr>
                <a:schemeClr val="dk1"/>
              </a:buClr>
              <a:buSzPct val="100000"/>
              <a:buFont typeface="Calibri"/>
              <a:buChar char="✓"/>
            </a:pPr>
            <a:r>
              <a:rPr lang="en-US" sz="3200">
                <a:solidFill>
                  <a:schemeClr val="dk1"/>
                </a:solidFill>
                <a:latin typeface="Calibri"/>
                <a:ea typeface="Calibri"/>
                <a:cs typeface="Calibri"/>
                <a:sym typeface="Calibri"/>
              </a:rPr>
              <a:t>Parent/Student Info Folder</a:t>
            </a:r>
          </a:p>
          <a:p>
            <a:pPr indent="-342900" lvl="0" marL="342900" marR="0" rtl="0" algn="l">
              <a:spcBef>
                <a:spcPts val="640"/>
              </a:spcBef>
              <a:buClr>
                <a:schemeClr val="dk1"/>
              </a:buClr>
              <a:buSzPct val="100000"/>
              <a:buFont typeface="Calibri"/>
              <a:buChar char="✓"/>
            </a:pPr>
            <a:r>
              <a:rPr lang="en-US" sz="3200">
                <a:solidFill>
                  <a:schemeClr val="dk1"/>
                </a:solidFill>
                <a:latin typeface="Calibri"/>
                <a:ea typeface="Calibri"/>
                <a:cs typeface="Calibri"/>
                <a:sym typeface="Calibri"/>
              </a:rPr>
              <a:t>Scoliosis</a:t>
            </a:r>
          </a:p>
          <a:p>
            <a:pPr indent="-342900" lvl="0" marL="342900" marR="0" rtl="0" algn="l">
              <a:spcBef>
                <a:spcPts val="640"/>
              </a:spcBef>
              <a:buClr>
                <a:schemeClr val="dk1"/>
              </a:buClr>
              <a:buSzPct val="100000"/>
              <a:buFont typeface="Calibri"/>
              <a:buChar char="✓"/>
            </a:pPr>
            <a:r>
              <a:rPr lang="en-US" sz="3200">
                <a:solidFill>
                  <a:schemeClr val="dk1"/>
                </a:solidFill>
                <a:latin typeface="Calibri"/>
                <a:ea typeface="Calibri"/>
                <a:cs typeface="Calibri"/>
                <a:sym typeface="Calibri"/>
              </a:rPr>
              <a:t>Insurance (yellow)</a:t>
            </a:r>
          </a:p>
          <a:p>
            <a:pPr indent="-342900" lvl="0" marL="342900" marR="0" rtl="0" algn="l">
              <a:spcBef>
                <a:spcPts val="640"/>
              </a:spcBef>
              <a:buClr>
                <a:schemeClr val="dk1"/>
              </a:buClr>
              <a:buSzPct val="100000"/>
              <a:buFont typeface="Calibri"/>
              <a:buChar char="✓"/>
            </a:pPr>
            <a:r>
              <a:rPr lang="en-US" sz="3200">
                <a:solidFill>
                  <a:schemeClr val="dk1"/>
                </a:solidFill>
                <a:latin typeface="Calibri"/>
                <a:ea typeface="Calibri"/>
                <a:cs typeface="Calibri"/>
                <a:sym typeface="Calibri"/>
              </a:rPr>
              <a:t>Bus Safety</a:t>
            </a:r>
          </a:p>
        </p:txBody>
      </p:sp>
      <p:pic>
        <p:nvPicPr>
          <p:cNvPr id="350" name="Shape 350"/>
          <p:cNvPicPr preferRelativeResize="0"/>
          <p:nvPr/>
        </p:nvPicPr>
        <p:blipFill>
          <a:blip r:embed="rId3">
            <a:alphaModFix/>
          </a:blip>
          <a:stretch>
            <a:fillRect/>
          </a:stretch>
        </p:blipFill>
        <p:spPr>
          <a:xfrm>
            <a:off x="5582225" y="2382850"/>
            <a:ext cx="2743200" cy="37433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4" name="Shape 354"/>
        <p:cNvGrpSpPr/>
        <p:nvPr/>
      </p:nvGrpSpPr>
      <p:grpSpPr>
        <a:xfrm>
          <a:off x="0" y="0"/>
          <a:ext cx="0" cy="0"/>
          <a:chOff x="0" y="0"/>
          <a:chExt cx="0" cy="0"/>
        </a:xfrm>
      </p:grpSpPr>
      <p:sp>
        <p:nvSpPr>
          <p:cNvPr id="355" name="Shape 355"/>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sz="4000"/>
              <a:t>Crisis Drills</a:t>
            </a:r>
          </a:p>
        </p:txBody>
      </p:sp>
      <p:sp>
        <p:nvSpPr>
          <p:cNvPr id="356" name="Shape 356"/>
          <p:cNvSpPr txBox="1"/>
          <p:nvPr>
            <p:ph idx="1" type="body"/>
          </p:nvPr>
        </p:nvSpPr>
        <p:spPr>
          <a:xfrm>
            <a:off x="457200" y="1600200"/>
            <a:ext cx="8229600" cy="4526100"/>
          </a:xfrm>
          <a:prstGeom prst="rect">
            <a:avLst/>
          </a:prstGeom>
        </p:spPr>
        <p:txBody>
          <a:bodyPr anchorCtr="0" anchor="t" bIns="91425" lIns="91425" rIns="91425" tIns="91425">
            <a:noAutofit/>
          </a:bodyPr>
          <a:lstStyle/>
          <a:p>
            <a:pPr lvl="0" rtl="0">
              <a:spcBef>
                <a:spcPts val="0"/>
              </a:spcBef>
              <a:buClr>
                <a:schemeClr val="dk1"/>
              </a:buClr>
              <a:buSzPct val="36666"/>
              <a:buFont typeface="Arial"/>
              <a:buNone/>
            </a:pPr>
            <a:r>
              <a:rPr lang="en-US" sz="3000"/>
              <a:t>  In order to prepared in case of an emergency your teacher will have you practice, a code red, tornado drill, and fire drill. </a:t>
            </a:r>
          </a:p>
          <a:p>
            <a:pPr lvl="0" rtl="0">
              <a:spcBef>
                <a:spcPts val="0"/>
              </a:spcBef>
              <a:buNone/>
            </a:pPr>
            <a:r>
              <a:rPr lang="en-US" sz="3000"/>
              <a:t> </a:t>
            </a:r>
          </a:p>
          <a:p>
            <a:pPr lvl="0" rtl="0">
              <a:spcBef>
                <a:spcPts val="0"/>
              </a:spcBef>
              <a:buClr>
                <a:schemeClr val="dk1"/>
              </a:buClr>
              <a:buSzPct val="36666"/>
              <a:buFont typeface="Arial"/>
              <a:buNone/>
            </a:pPr>
            <a:r>
              <a:rPr lang="en-US" sz="3000"/>
              <a:t>This are very important for everyone's safety, including yours. Be sure to listen to your teacher and follow all directions. </a:t>
            </a:r>
          </a:p>
          <a:p>
            <a:pPr lvl="0" rtl="0">
              <a:spcBef>
                <a:spcPts val="0"/>
              </a:spcBef>
              <a:buClr>
                <a:schemeClr val="dk1"/>
              </a:buClr>
              <a:buSzPct val="36666"/>
              <a:buFont typeface="Arial"/>
              <a:buNone/>
            </a:pPr>
            <a:r>
              <a:t/>
            </a:r>
            <a:endParaRPr sz="3000"/>
          </a:p>
          <a:p>
            <a:pPr lvl="0">
              <a:spcBef>
                <a:spcPts val="0"/>
              </a:spcBef>
              <a:buNone/>
            </a:pPr>
            <a:r>
              <a:t/>
            </a:r>
            <a:endParaRPr sz="3000"/>
          </a:p>
        </p:txBody>
      </p:sp>
      <p:pic>
        <p:nvPicPr>
          <p:cNvPr id="357" name="Shape 357"/>
          <p:cNvPicPr preferRelativeResize="0"/>
          <p:nvPr/>
        </p:nvPicPr>
        <p:blipFill>
          <a:blip r:embed="rId3">
            <a:alphaModFix/>
          </a:blip>
          <a:stretch>
            <a:fillRect/>
          </a:stretch>
        </p:blipFill>
        <p:spPr>
          <a:xfrm>
            <a:off x="6400800" y="5029200"/>
            <a:ext cx="2743199"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sz="3600"/>
              <a:t>ATTENDANCE</a:t>
            </a:r>
          </a:p>
        </p:txBody>
      </p:sp>
      <p:sp>
        <p:nvSpPr>
          <p:cNvPr id="97" name="Shape 97"/>
          <p:cNvSpPr txBox="1"/>
          <p:nvPr>
            <p:ph idx="1" type="body"/>
          </p:nvPr>
        </p:nvSpPr>
        <p:spPr>
          <a:xfrm>
            <a:off x="0" y="1224775"/>
            <a:ext cx="9144000" cy="5633100"/>
          </a:xfrm>
          <a:prstGeom prst="rect">
            <a:avLst/>
          </a:prstGeom>
        </p:spPr>
        <p:txBody>
          <a:bodyPr anchorCtr="0" anchor="t" bIns="91425" lIns="91425" rIns="91425" tIns="91425">
            <a:noAutofit/>
          </a:bodyPr>
          <a:lstStyle/>
          <a:p>
            <a:pPr lvl="0" rtl="0">
              <a:spcBef>
                <a:spcPts val="0"/>
              </a:spcBef>
              <a:buClr>
                <a:schemeClr val="dk1"/>
              </a:buClr>
              <a:buSzPct val="61111"/>
              <a:buFont typeface="Arial"/>
              <a:buNone/>
            </a:pPr>
            <a:r>
              <a:rPr b="1" lang="en-US" sz="1800" u="sng"/>
              <a:t>Excused Absences</a:t>
            </a:r>
            <a:r>
              <a:rPr lang="en-US" sz="1800"/>
              <a:t> (labeled AEX in Power School): These are absences excused by a doctor’s note, professional counselor, school administrator or school nurse.  </a:t>
            </a:r>
            <a:r>
              <a:rPr lang="en-US" sz="1800">
                <a:solidFill>
                  <a:srgbClr val="FF0000"/>
                </a:solidFill>
              </a:rPr>
              <a:t>The student is requested to bring a note from home stating the reason and number of days absent and give the note to his/her homeroom teacher.</a:t>
            </a:r>
          </a:p>
          <a:p>
            <a:pPr lvl="0">
              <a:spcBef>
                <a:spcPts val="0"/>
              </a:spcBef>
              <a:buClr>
                <a:schemeClr val="dk1"/>
              </a:buClr>
              <a:buSzPct val="61111"/>
              <a:buFont typeface="Arial"/>
              <a:buNone/>
            </a:pPr>
            <a:r>
              <a:t/>
            </a:r>
            <a:endParaRPr sz="1800">
              <a:solidFill>
                <a:srgbClr val="FF0000"/>
              </a:solidFill>
            </a:endParaRPr>
          </a:p>
          <a:p>
            <a:pPr lvl="0" rtl="0">
              <a:spcBef>
                <a:spcPts val="0"/>
              </a:spcBef>
              <a:buClr>
                <a:schemeClr val="dk1"/>
              </a:buClr>
              <a:buSzPct val="61111"/>
              <a:buFont typeface="Arial"/>
              <a:buNone/>
            </a:pPr>
            <a:r>
              <a:rPr b="1" lang="en-US" sz="1800" u="sng"/>
              <a:t>Unexcused Absences</a:t>
            </a:r>
            <a:r>
              <a:rPr lang="en-US" sz="1800"/>
              <a:t> (labeled AUX in Power School): These are absences in which the school has not received any communication from home about the absence.  When a student reaches 5 or more unexcused absences for the year and 5% unexcused absences, a parent conference will be called by the school to write an attendance plan. An attendance plan is the first step in taking action before poor attendance becomes a court issue.</a:t>
            </a:r>
          </a:p>
          <a:p>
            <a:pPr lvl="0">
              <a:spcBef>
                <a:spcPts val="0"/>
              </a:spcBef>
              <a:buClr>
                <a:schemeClr val="dk1"/>
              </a:buClr>
              <a:buSzPct val="61111"/>
              <a:buFont typeface="Arial"/>
              <a:buNone/>
            </a:pPr>
            <a:r>
              <a:t/>
            </a:r>
            <a:endParaRPr sz="1800"/>
          </a:p>
          <a:p>
            <a:pPr lvl="0" rtl="0">
              <a:spcBef>
                <a:spcPts val="0"/>
              </a:spcBef>
              <a:buClr>
                <a:schemeClr val="dk1"/>
              </a:buClr>
              <a:buSzPct val="61111"/>
              <a:buFont typeface="Arial"/>
              <a:buNone/>
            </a:pPr>
            <a:r>
              <a:rPr b="1" lang="en-US" sz="1800" u="sng"/>
              <a:t>Parent excused Absences</a:t>
            </a:r>
            <a:r>
              <a:rPr lang="en-US" sz="1800"/>
              <a:t> (labeled APX in Power School): These are absences in which the parent provided a written note or called the school regarding their child’s absence. When a student reaches 10% or more absences for the school year thus far (ex. If a child is absent 6 days within the first 60 days of school = 10%), a parent conference will be called by the school to write an attendance plan.</a:t>
            </a:r>
          </a:p>
          <a:p>
            <a:pPr indent="-69850" lvl="0" marL="0">
              <a:spcBef>
                <a:spcPts val="0"/>
              </a:spcBef>
              <a:buClr>
                <a:schemeClr val="dk1"/>
              </a:buClr>
              <a:buSzPct val="78571"/>
              <a:buFont typeface="Arial"/>
              <a:buNone/>
            </a:pPr>
            <a:r>
              <a:t/>
            </a:r>
            <a:endParaRPr/>
          </a:p>
          <a:p>
            <a:pPr lvl="0">
              <a:spcBef>
                <a:spcPts val="0"/>
              </a:spcBef>
              <a:buClr>
                <a:schemeClr val="dk1"/>
              </a:buClr>
              <a:buSzPct val="78571"/>
              <a:buFont typeface="Arial"/>
              <a:buNone/>
            </a:pPr>
            <a:r>
              <a:t/>
            </a:r>
            <a:endParaRPr/>
          </a:p>
          <a:p>
            <a:pPr lvl="0">
              <a:spcBef>
                <a:spcPts val="0"/>
              </a:spcBef>
              <a:buClr>
                <a:schemeClr val="dk1"/>
              </a:buClr>
              <a:buSzPct val="78571"/>
              <a:buFont typeface="Arial"/>
              <a:buNone/>
            </a:pPr>
            <a:r>
              <a:t/>
            </a:r>
            <a:endParaRPr/>
          </a:p>
          <a:p>
            <a:pPr lvl="0">
              <a:spcBef>
                <a:spcPts val="0"/>
              </a:spcBef>
              <a:buClr>
                <a:schemeClr val="dk1"/>
              </a:buClr>
              <a:buSzPct val="78571"/>
              <a:buFont typeface="Arial"/>
              <a:buNone/>
            </a:pPr>
            <a:r>
              <a:t/>
            </a:r>
            <a:endParaRPr/>
          </a:p>
          <a:p>
            <a:pPr lvl="0">
              <a:spcBef>
                <a:spcPts val="0"/>
              </a:spcBef>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1" name="Shape 361"/>
        <p:cNvGrpSpPr/>
        <p:nvPr/>
      </p:nvGrpSpPr>
      <p:grpSpPr>
        <a:xfrm>
          <a:off x="0" y="0"/>
          <a:ext cx="0" cy="0"/>
          <a:chOff x="0" y="0"/>
          <a:chExt cx="0" cy="0"/>
        </a:xfrm>
      </p:grpSpPr>
      <p:sp>
        <p:nvSpPr>
          <p:cNvPr id="362" name="Shape 362"/>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sz="4000"/>
              <a:t>Attendance</a:t>
            </a:r>
          </a:p>
        </p:txBody>
      </p:sp>
      <p:sp>
        <p:nvSpPr>
          <p:cNvPr id="363" name="Shape 363"/>
          <p:cNvSpPr txBox="1"/>
          <p:nvPr>
            <p:ph idx="1" type="body"/>
          </p:nvPr>
        </p:nvSpPr>
        <p:spPr>
          <a:xfrm>
            <a:off x="457200" y="1600200"/>
            <a:ext cx="8229600" cy="4526100"/>
          </a:xfrm>
          <a:prstGeom prst="rect">
            <a:avLst/>
          </a:prstGeom>
        </p:spPr>
        <p:txBody>
          <a:bodyPr anchorCtr="0" anchor="t" bIns="91425" lIns="91425" rIns="91425" tIns="91425">
            <a:noAutofit/>
          </a:bodyPr>
          <a:lstStyle/>
          <a:p>
            <a:pPr lvl="0">
              <a:spcBef>
                <a:spcPts val="0"/>
              </a:spcBef>
              <a:buNone/>
            </a:pPr>
            <a:r>
              <a:rPr lang="en-US" sz="3500"/>
              <a:t>It is very important to attend school every day. If you have to be absent be sure to have bring in a note from home explaining why you are absent.</a:t>
            </a:r>
          </a:p>
        </p:txBody>
      </p:sp>
      <p:pic>
        <p:nvPicPr>
          <p:cNvPr id="364" name="Shape 364"/>
          <p:cNvPicPr preferRelativeResize="0"/>
          <p:nvPr/>
        </p:nvPicPr>
        <p:blipFill>
          <a:blip r:embed="rId3">
            <a:alphaModFix/>
          </a:blip>
          <a:stretch>
            <a:fillRect/>
          </a:stretch>
        </p:blipFill>
        <p:spPr>
          <a:xfrm>
            <a:off x="6082100" y="4374125"/>
            <a:ext cx="2743200" cy="22479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8" name="Shape 368"/>
        <p:cNvGrpSpPr/>
        <p:nvPr/>
      </p:nvGrpSpPr>
      <p:grpSpPr>
        <a:xfrm>
          <a:off x="0" y="0"/>
          <a:ext cx="0" cy="0"/>
          <a:chOff x="0" y="0"/>
          <a:chExt cx="0" cy="0"/>
        </a:xfrm>
      </p:grpSpPr>
      <p:sp>
        <p:nvSpPr>
          <p:cNvPr id="369" name="Shape 369"/>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sz="4000"/>
              <a:t>Medication and Nurse Visits	</a:t>
            </a:r>
          </a:p>
        </p:txBody>
      </p:sp>
      <p:pic>
        <p:nvPicPr>
          <p:cNvPr id="370" name="Shape 370"/>
          <p:cNvPicPr preferRelativeResize="0"/>
          <p:nvPr/>
        </p:nvPicPr>
        <p:blipFill>
          <a:blip r:embed="rId3">
            <a:alphaModFix/>
          </a:blip>
          <a:stretch>
            <a:fillRect/>
          </a:stretch>
        </p:blipFill>
        <p:spPr>
          <a:xfrm>
            <a:off x="6290400" y="4790700"/>
            <a:ext cx="2743199" cy="1847850"/>
          </a:xfrm>
          <a:prstGeom prst="rect">
            <a:avLst/>
          </a:prstGeom>
          <a:noFill/>
          <a:ln>
            <a:noFill/>
          </a:ln>
        </p:spPr>
      </p:pic>
      <p:sp>
        <p:nvSpPr>
          <p:cNvPr id="371" name="Shape 371"/>
          <p:cNvSpPr txBox="1"/>
          <p:nvPr>
            <p:ph idx="1" type="body"/>
          </p:nvPr>
        </p:nvSpPr>
        <p:spPr>
          <a:xfrm>
            <a:off x="457200" y="1215525"/>
            <a:ext cx="8229600" cy="5297399"/>
          </a:xfrm>
          <a:prstGeom prst="rect">
            <a:avLst/>
          </a:prstGeom>
        </p:spPr>
        <p:txBody>
          <a:bodyPr anchorCtr="0" anchor="t" bIns="91425" lIns="91425" rIns="91425" tIns="91425">
            <a:noAutofit/>
          </a:bodyPr>
          <a:lstStyle/>
          <a:p>
            <a:pPr lvl="0" rtl="0">
              <a:spcBef>
                <a:spcPts val="0"/>
              </a:spcBef>
              <a:buNone/>
            </a:pPr>
            <a:r>
              <a:rPr lang="en-US" sz="3500"/>
              <a:t>All prescription medication should be turned into the school nurse.  </a:t>
            </a:r>
          </a:p>
          <a:p>
            <a:pPr lvl="0" rtl="0">
              <a:spcBef>
                <a:spcPts val="0"/>
              </a:spcBef>
              <a:buNone/>
            </a:pPr>
            <a:r>
              <a:rPr lang="en-US" sz="3500"/>
              <a:t>You may have A DAY’S WORTH of TYLENOL or IBUPROFEN with a note from your parent in the ORIGINAL CONTAINER.  DO THIS.</a:t>
            </a:r>
          </a:p>
          <a:p>
            <a:pPr lvl="0" rtl="0">
              <a:spcBef>
                <a:spcPts val="0"/>
              </a:spcBef>
              <a:buNone/>
            </a:pPr>
            <a:r>
              <a:rPr lang="en-US" sz="3500"/>
              <a:t>The Nurse can NOT give you non-perscription meds</a:t>
            </a:r>
          </a:p>
          <a:p>
            <a:pPr lvl="0">
              <a:spcBef>
                <a:spcPts val="0"/>
              </a:spcBef>
              <a:buNone/>
            </a:pPr>
            <a:r>
              <a:t/>
            </a:r>
            <a:endParaRPr sz="35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5" name="Shape 375"/>
        <p:cNvGrpSpPr/>
        <p:nvPr/>
      </p:nvGrpSpPr>
      <p:grpSpPr>
        <a:xfrm>
          <a:off x="0" y="0"/>
          <a:ext cx="0" cy="0"/>
          <a:chOff x="0" y="0"/>
          <a:chExt cx="0" cy="0"/>
        </a:xfrm>
      </p:grpSpPr>
      <p:sp>
        <p:nvSpPr>
          <p:cNvPr id="376" name="Shape 376"/>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b="1" lang="en-US" sz="4800" u="sng">
                <a:solidFill>
                  <a:srgbClr val="FF0000"/>
                </a:solidFill>
              </a:rPr>
              <a:t>More On Nurse Visits</a:t>
            </a:r>
          </a:p>
        </p:txBody>
      </p:sp>
      <p:sp>
        <p:nvSpPr>
          <p:cNvPr id="377" name="Shape 377"/>
          <p:cNvSpPr txBox="1"/>
          <p:nvPr>
            <p:ph idx="1" type="body"/>
          </p:nvPr>
        </p:nvSpPr>
        <p:spPr>
          <a:xfrm>
            <a:off x="457200" y="1260550"/>
            <a:ext cx="8426700" cy="5462399"/>
          </a:xfrm>
          <a:prstGeom prst="rect">
            <a:avLst/>
          </a:prstGeom>
        </p:spPr>
        <p:txBody>
          <a:bodyPr anchorCtr="0" anchor="t" bIns="91425" lIns="91425" rIns="91425" tIns="91425">
            <a:noAutofit/>
          </a:bodyPr>
          <a:lstStyle/>
          <a:p>
            <a:pPr lvl="0" rtl="0">
              <a:spcBef>
                <a:spcPts val="0"/>
              </a:spcBef>
              <a:buNone/>
            </a:pPr>
            <a:r>
              <a:rPr lang="en-US" sz="2400"/>
              <a:t>You will NOT be allowed to visit the nurse unless:</a:t>
            </a:r>
          </a:p>
          <a:p>
            <a:pPr lvl="0" rtl="0">
              <a:spcBef>
                <a:spcPts val="0"/>
              </a:spcBef>
              <a:buNone/>
            </a:pPr>
            <a:r>
              <a:rPr lang="en-US" sz="2400"/>
              <a:t>	*You are bleeding more than a band-aid will cover.</a:t>
            </a:r>
          </a:p>
          <a:p>
            <a:pPr indent="0" lvl="0" marL="203200" rtl="0">
              <a:spcBef>
                <a:spcPts val="0"/>
              </a:spcBef>
              <a:buNone/>
            </a:pPr>
            <a:r>
              <a:rPr lang="en-US" sz="2400"/>
              <a:t>  *You have prescription meds that are located in the clinic.</a:t>
            </a:r>
          </a:p>
          <a:p>
            <a:pPr indent="0" lvl="0" marL="203200" rtl="0">
              <a:spcBef>
                <a:spcPts val="0"/>
              </a:spcBef>
              <a:buNone/>
            </a:pPr>
            <a:r>
              <a:rPr lang="en-US" sz="2400"/>
              <a:t>  *You HAVE thrown up.</a:t>
            </a:r>
          </a:p>
          <a:p>
            <a:pPr indent="0" lvl="0" marL="203200" rtl="0">
              <a:spcBef>
                <a:spcPts val="0"/>
              </a:spcBef>
              <a:buNone/>
            </a:pPr>
            <a:r>
              <a:t/>
            </a:r>
            <a:endParaRPr sz="2400"/>
          </a:p>
          <a:p>
            <a:pPr indent="0" lvl="0" marL="203200" rtl="0">
              <a:spcBef>
                <a:spcPts val="0"/>
              </a:spcBef>
              <a:buNone/>
            </a:pPr>
            <a:r>
              <a:rPr lang="en-US" sz="2400"/>
              <a:t>For situations that do not fit the above requirements, TALK TO YOU YOUR TEACHER!!!  Teacher discretion is allowed!</a:t>
            </a:r>
          </a:p>
          <a:p>
            <a:pPr indent="0" lvl="0" marL="0" rtl="0">
              <a:spcBef>
                <a:spcPts val="0"/>
              </a:spcBef>
              <a:buNone/>
            </a:pPr>
            <a:r>
              <a:t/>
            </a:r>
            <a:endParaRPr sz="2400"/>
          </a:p>
          <a:p>
            <a:pPr indent="0" lvl="0" marL="203200">
              <a:spcBef>
                <a:spcPts val="0"/>
              </a:spcBef>
              <a:buNone/>
            </a:pPr>
            <a:r>
              <a:rPr lang="en-US" sz="2400"/>
              <a:t>Nurse Diane had over 10,000 visits last year.  We WILL NOT repeat this!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1" name="Shape 381"/>
        <p:cNvGrpSpPr/>
        <p:nvPr/>
      </p:nvGrpSpPr>
      <p:grpSpPr>
        <a:xfrm>
          <a:off x="0" y="0"/>
          <a:ext cx="0" cy="0"/>
          <a:chOff x="0" y="0"/>
          <a:chExt cx="0" cy="0"/>
        </a:xfrm>
      </p:grpSpPr>
      <p:sp>
        <p:nvSpPr>
          <p:cNvPr id="382" name="Shape 382"/>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sz="4000"/>
              <a:t>General Information</a:t>
            </a:r>
          </a:p>
        </p:txBody>
      </p:sp>
      <p:sp>
        <p:nvSpPr>
          <p:cNvPr id="383" name="Shape 383"/>
          <p:cNvSpPr txBox="1"/>
          <p:nvPr>
            <p:ph idx="1" type="body"/>
          </p:nvPr>
        </p:nvSpPr>
        <p:spPr>
          <a:xfrm>
            <a:off x="105050" y="1140500"/>
            <a:ext cx="8928900" cy="5552400"/>
          </a:xfrm>
          <a:prstGeom prst="rect">
            <a:avLst/>
          </a:prstGeom>
        </p:spPr>
        <p:txBody>
          <a:bodyPr anchorCtr="0" anchor="t" bIns="91425" lIns="91425" rIns="91425" tIns="91425">
            <a:noAutofit/>
          </a:bodyPr>
          <a:lstStyle/>
          <a:p>
            <a:pPr lvl="0" rtl="0">
              <a:spcBef>
                <a:spcPts val="0"/>
              </a:spcBef>
              <a:buClr>
                <a:schemeClr val="dk1"/>
              </a:buClr>
              <a:buSzPct val="55000"/>
              <a:buFont typeface="Arial"/>
              <a:buNone/>
            </a:pPr>
            <a:r>
              <a:rPr lang="en-US" sz="2000"/>
              <a:t>You are required to buy a gym uniform.</a:t>
            </a:r>
          </a:p>
          <a:p>
            <a:pPr lvl="0" rtl="0">
              <a:spcBef>
                <a:spcPts val="0"/>
              </a:spcBef>
              <a:buClr>
                <a:schemeClr val="dk1"/>
              </a:buClr>
              <a:buSzPct val="55000"/>
              <a:buFont typeface="Arial"/>
              <a:buNone/>
            </a:pPr>
            <a:r>
              <a:t/>
            </a:r>
            <a:endParaRPr sz="2000"/>
          </a:p>
          <a:p>
            <a:pPr lvl="0" rtl="0">
              <a:spcBef>
                <a:spcPts val="0"/>
              </a:spcBef>
              <a:buClr>
                <a:schemeClr val="dk1"/>
              </a:buClr>
              <a:buSzPct val="55000"/>
              <a:buFont typeface="Arial"/>
              <a:buNone/>
            </a:pPr>
            <a:r>
              <a:rPr lang="en-US" sz="2000"/>
              <a:t>Be sure to keep your locker combination private. Do not give it out to friends. </a:t>
            </a:r>
          </a:p>
          <a:p>
            <a:pPr lvl="0" rtl="0">
              <a:spcBef>
                <a:spcPts val="0"/>
              </a:spcBef>
              <a:buClr>
                <a:schemeClr val="dk1"/>
              </a:buClr>
              <a:buSzPct val="55000"/>
              <a:buFont typeface="Arial"/>
              <a:buNone/>
            </a:pPr>
            <a:r>
              <a:t/>
            </a:r>
            <a:endParaRPr sz="2000"/>
          </a:p>
          <a:p>
            <a:pPr lvl="0" rtl="0">
              <a:spcBef>
                <a:spcPts val="0"/>
              </a:spcBef>
              <a:buClr>
                <a:schemeClr val="dk1"/>
              </a:buClr>
              <a:buSzPct val="55000"/>
              <a:buFont typeface="Arial"/>
              <a:buNone/>
            </a:pPr>
            <a:r>
              <a:rPr lang="en-US" sz="2000"/>
              <a:t>The dress code is in your handbook. Be sure to read it. If you violate the dress code you will be asked to change. Pg 8 in handbook - Read as a class!!!</a:t>
            </a:r>
          </a:p>
          <a:p>
            <a:pPr lvl="0" rtl="0">
              <a:spcBef>
                <a:spcPts val="0"/>
              </a:spcBef>
              <a:buClr>
                <a:schemeClr val="dk1"/>
              </a:buClr>
              <a:buSzPct val="55000"/>
              <a:buFont typeface="Arial"/>
              <a:buNone/>
            </a:pPr>
            <a:r>
              <a:t/>
            </a:r>
            <a:endParaRPr sz="2000"/>
          </a:p>
          <a:p>
            <a:pPr lvl="0" rtl="0">
              <a:spcBef>
                <a:spcPts val="0"/>
              </a:spcBef>
              <a:buClr>
                <a:schemeClr val="dk1"/>
              </a:buClr>
              <a:buSzPct val="55000"/>
              <a:buFont typeface="Arial"/>
              <a:buNone/>
            </a:pPr>
            <a:r>
              <a:rPr lang="en-US" sz="2000"/>
              <a:t>After you have been assigned a locker, you are not permitted to bring your backpack to class. This must be stored in your locker. You are responsible for bringing the required supplies for each class. </a:t>
            </a:r>
          </a:p>
          <a:p>
            <a:pPr lvl="0" rtl="0">
              <a:spcBef>
                <a:spcPts val="0"/>
              </a:spcBef>
              <a:buNone/>
            </a:pPr>
            <a:r>
              <a:t/>
            </a:r>
            <a:endParaRPr sz="2000"/>
          </a:p>
          <a:p>
            <a:pPr lvl="0">
              <a:spcBef>
                <a:spcPts val="0"/>
              </a:spcBef>
              <a:buNone/>
            </a:pPr>
            <a:r>
              <a:rPr lang="en-US" sz="2000"/>
              <a:t>Failing Classes - pg 8 in handbook.  Read as class.  Talks about eligibility for sports, consequences (GIANT STEPS, Summer School, etc.)</a:t>
            </a:r>
          </a:p>
        </p:txBody>
      </p:sp>
      <p:pic>
        <p:nvPicPr>
          <p:cNvPr id="384" name="Shape 384"/>
          <p:cNvPicPr preferRelativeResize="0"/>
          <p:nvPr/>
        </p:nvPicPr>
        <p:blipFill>
          <a:blip r:embed="rId3">
            <a:alphaModFix/>
          </a:blip>
          <a:stretch>
            <a:fillRect/>
          </a:stretch>
        </p:blipFill>
        <p:spPr>
          <a:xfrm>
            <a:off x="6972025" y="121600"/>
            <a:ext cx="2171974" cy="21267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8" name="Shape 388"/>
        <p:cNvGrpSpPr/>
        <p:nvPr/>
      </p:nvGrpSpPr>
      <p:grpSpPr>
        <a:xfrm>
          <a:off x="0" y="0"/>
          <a:ext cx="0" cy="0"/>
          <a:chOff x="0" y="0"/>
          <a:chExt cx="0" cy="0"/>
        </a:xfrm>
      </p:grpSpPr>
      <p:sp>
        <p:nvSpPr>
          <p:cNvPr id="389" name="Shape 389"/>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sz="3500"/>
              <a:t>So what is acceptable hallway behavior?</a:t>
            </a:r>
          </a:p>
        </p:txBody>
      </p:sp>
      <p:sp>
        <p:nvSpPr>
          <p:cNvPr id="390" name="Shape 390"/>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419100" lvl="0" marL="457200" rtl="0">
              <a:spcBef>
                <a:spcPts val="0"/>
              </a:spcBef>
              <a:buSzPct val="100000"/>
            </a:pPr>
            <a:r>
              <a:rPr lang="en-US" sz="3000"/>
              <a:t>Walking</a:t>
            </a:r>
          </a:p>
          <a:p>
            <a:pPr indent="-419100" lvl="0" marL="457200" rtl="0">
              <a:spcBef>
                <a:spcPts val="0"/>
              </a:spcBef>
              <a:buSzPct val="100000"/>
            </a:pPr>
            <a:r>
              <a:rPr lang="en-US" sz="3000"/>
              <a:t>Talk using your inside voice</a:t>
            </a:r>
          </a:p>
          <a:p>
            <a:pPr indent="-419100" lvl="0" marL="457200" rtl="0">
              <a:spcBef>
                <a:spcPts val="0"/>
              </a:spcBef>
              <a:buSzPct val="100000"/>
            </a:pPr>
            <a:r>
              <a:rPr lang="en-US" sz="3000"/>
              <a:t>Being respectful of those around you</a:t>
            </a:r>
          </a:p>
          <a:p>
            <a:pPr indent="-419100" lvl="0" marL="457200" rtl="0">
              <a:spcBef>
                <a:spcPts val="0"/>
              </a:spcBef>
              <a:buSzPct val="100000"/>
            </a:pPr>
            <a:r>
              <a:rPr lang="en-US" sz="3000"/>
              <a:t>Keeping your hands to yourself</a:t>
            </a:r>
          </a:p>
          <a:p>
            <a:pPr indent="-419100" lvl="0" marL="457200" rtl="0">
              <a:spcBef>
                <a:spcPts val="0"/>
              </a:spcBef>
              <a:buSzPct val="100000"/>
            </a:pPr>
            <a:r>
              <a:rPr lang="en-US" sz="3000"/>
              <a:t>Carrying school supplies in a safe and respectful manner</a:t>
            </a:r>
          </a:p>
          <a:p>
            <a:pPr lvl="0">
              <a:spcBef>
                <a:spcPts val="0"/>
              </a:spcBef>
              <a:buNone/>
            </a:pPr>
            <a:r>
              <a:t/>
            </a:r>
            <a:endParaRPr sz="3000"/>
          </a:p>
        </p:txBody>
      </p:sp>
      <p:pic>
        <p:nvPicPr>
          <p:cNvPr id="391" name="Shape 391"/>
          <p:cNvPicPr preferRelativeResize="0"/>
          <p:nvPr/>
        </p:nvPicPr>
        <p:blipFill>
          <a:blip r:embed="rId3">
            <a:alphaModFix/>
          </a:blip>
          <a:stretch>
            <a:fillRect/>
          </a:stretch>
        </p:blipFill>
        <p:spPr>
          <a:xfrm>
            <a:off x="6931400" y="3988350"/>
            <a:ext cx="2212600" cy="304232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5" name="Shape 395"/>
        <p:cNvGrpSpPr/>
        <p:nvPr/>
      </p:nvGrpSpPr>
      <p:grpSpPr>
        <a:xfrm>
          <a:off x="0" y="0"/>
          <a:ext cx="0" cy="0"/>
          <a:chOff x="0" y="0"/>
          <a:chExt cx="0" cy="0"/>
        </a:xfrm>
      </p:grpSpPr>
      <p:sp>
        <p:nvSpPr>
          <p:cNvPr id="396" name="Shape 396"/>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sz="3500"/>
              <a:t>What is acceptable cafeteria behavior?</a:t>
            </a:r>
          </a:p>
        </p:txBody>
      </p:sp>
      <p:sp>
        <p:nvSpPr>
          <p:cNvPr id="397" name="Shape 397"/>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419100" lvl="0" marL="457200" rtl="0">
              <a:spcBef>
                <a:spcPts val="0"/>
              </a:spcBef>
              <a:buSzPct val="100000"/>
            </a:pPr>
            <a:r>
              <a:rPr lang="en-US" sz="3000"/>
              <a:t>Waiting patiently in line</a:t>
            </a:r>
          </a:p>
          <a:p>
            <a:pPr indent="-419100" lvl="0" marL="457200" rtl="0">
              <a:spcBef>
                <a:spcPts val="0"/>
              </a:spcBef>
              <a:buSzPct val="100000"/>
            </a:pPr>
            <a:r>
              <a:rPr lang="en-US" sz="3000"/>
              <a:t>Talk using your inside voice</a:t>
            </a:r>
          </a:p>
          <a:p>
            <a:pPr indent="-419100" lvl="0" marL="457200" rtl="0">
              <a:spcBef>
                <a:spcPts val="0"/>
              </a:spcBef>
              <a:buSzPct val="100000"/>
            </a:pPr>
            <a:r>
              <a:rPr lang="en-US" sz="3000"/>
              <a:t>Raising your hand if you need to get up for any reason.</a:t>
            </a:r>
          </a:p>
          <a:p>
            <a:pPr indent="-419100" lvl="0" marL="457200" rtl="0">
              <a:spcBef>
                <a:spcPts val="0"/>
              </a:spcBef>
              <a:buSzPct val="100000"/>
            </a:pPr>
            <a:r>
              <a:rPr lang="en-US" sz="3000"/>
              <a:t>Being respectful of those around you</a:t>
            </a:r>
          </a:p>
          <a:p>
            <a:pPr indent="-419100" lvl="0" marL="457200" rtl="0">
              <a:spcBef>
                <a:spcPts val="0"/>
              </a:spcBef>
              <a:buSzPct val="100000"/>
            </a:pPr>
            <a:r>
              <a:rPr lang="en-US" sz="3000"/>
              <a:t>Keeping your hands to yourself</a:t>
            </a:r>
          </a:p>
          <a:p>
            <a:pPr indent="-419100" lvl="0" marL="457200" rtl="0">
              <a:spcBef>
                <a:spcPts val="0"/>
              </a:spcBef>
              <a:buSzPct val="100000"/>
            </a:pPr>
            <a:r>
              <a:rPr lang="en-US" sz="3000"/>
              <a:t>Be sure to clean up after yourself and keep the cafeteria looking good!</a:t>
            </a:r>
          </a:p>
          <a:p>
            <a:pPr lvl="0">
              <a:spcBef>
                <a:spcPts val="0"/>
              </a:spcBef>
              <a:buNone/>
            </a:pPr>
            <a:r>
              <a:t/>
            </a:r>
            <a:endParaRPr sz="3000"/>
          </a:p>
        </p:txBody>
      </p:sp>
      <p:pic>
        <p:nvPicPr>
          <p:cNvPr id="398" name="Shape 398"/>
          <p:cNvPicPr preferRelativeResize="0"/>
          <p:nvPr/>
        </p:nvPicPr>
        <p:blipFill>
          <a:blip r:embed="rId3">
            <a:alphaModFix/>
          </a:blip>
          <a:stretch>
            <a:fillRect/>
          </a:stretch>
        </p:blipFill>
        <p:spPr>
          <a:xfrm>
            <a:off x="6400800" y="5010150"/>
            <a:ext cx="2743200" cy="18478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2" name="Shape 402"/>
        <p:cNvGrpSpPr/>
        <p:nvPr/>
      </p:nvGrpSpPr>
      <p:grpSpPr>
        <a:xfrm>
          <a:off x="0" y="0"/>
          <a:ext cx="0" cy="0"/>
          <a:chOff x="0" y="0"/>
          <a:chExt cx="0" cy="0"/>
        </a:xfrm>
      </p:grpSpPr>
      <p:sp>
        <p:nvSpPr>
          <p:cNvPr id="403" name="Shape 403"/>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sz="4000"/>
              <a:t>How do you stay out of the office?</a:t>
            </a:r>
          </a:p>
        </p:txBody>
      </p:sp>
      <p:sp>
        <p:nvSpPr>
          <p:cNvPr id="404" name="Shape 404"/>
          <p:cNvSpPr txBox="1"/>
          <p:nvPr>
            <p:ph idx="1" type="body"/>
          </p:nvPr>
        </p:nvSpPr>
        <p:spPr>
          <a:xfrm>
            <a:off x="457200" y="1600200"/>
            <a:ext cx="8229600" cy="4526100"/>
          </a:xfrm>
          <a:prstGeom prst="rect">
            <a:avLst/>
          </a:prstGeom>
        </p:spPr>
        <p:txBody>
          <a:bodyPr anchorCtr="0" anchor="t" bIns="91425" lIns="91425" rIns="91425" tIns="91425">
            <a:noAutofit/>
          </a:bodyPr>
          <a:lstStyle/>
          <a:p>
            <a:pPr lvl="0" rtl="0">
              <a:spcBef>
                <a:spcPts val="0"/>
              </a:spcBef>
              <a:buClr>
                <a:schemeClr val="dk1"/>
              </a:buClr>
              <a:buSzPct val="36666"/>
              <a:buFont typeface="Arial"/>
              <a:buNone/>
            </a:pPr>
            <a:r>
              <a:rPr lang="en-US" sz="3000"/>
              <a:t>Well, that's easy</a:t>
            </a:r>
          </a:p>
          <a:p>
            <a:pPr indent="-419100" lvl="0" marL="457200" rtl="0">
              <a:spcBef>
                <a:spcPts val="0"/>
              </a:spcBef>
              <a:buSzPct val="100000"/>
            </a:pPr>
            <a:r>
              <a:rPr lang="en-US" sz="3000"/>
              <a:t>Follow the rules you have discussed with your teachers and classmates today. </a:t>
            </a:r>
          </a:p>
          <a:p>
            <a:pPr indent="-419100" lvl="0" marL="457200" rtl="0">
              <a:spcBef>
                <a:spcPts val="0"/>
              </a:spcBef>
              <a:buSzPct val="100000"/>
            </a:pPr>
            <a:r>
              <a:rPr lang="en-US" sz="3000"/>
              <a:t>Show respect at all times, to your teachers, your classmates, yourself, and your school.</a:t>
            </a:r>
          </a:p>
          <a:p>
            <a:pPr indent="-419100" lvl="0" marL="457200" rtl="0">
              <a:spcBef>
                <a:spcPts val="0"/>
              </a:spcBef>
              <a:buSzPct val="100000"/>
            </a:pPr>
            <a:r>
              <a:rPr lang="en-US" sz="3000"/>
              <a:t>Use common sense. </a:t>
            </a:r>
          </a:p>
          <a:p>
            <a:pPr indent="0" lvl="0" marL="0">
              <a:spcBef>
                <a:spcPts val="0"/>
              </a:spcBef>
              <a:buNone/>
            </a:pPr>
            <a:r>
              <a:t/>
            </a:r>
            <a:endParaRPr sz="3000"/>
          </a:p>
        </p:txBody>
      </p:sp>
      <p:pic>
        <p:nvPicPr>
          <p:cNvPr id="405" name="Shape 405"/>
          <p:cNvPicPr preferRelativeResize="0"/>
          <p:nvPr/>
        </p:nvPicPr>
        <p:blipFill>
          <a:blip r:embed="rId3">
            <a:alphaModFix/>
          </a:blip>
          <a:stretch>
            <a:fillRect/>
          </a:stretch>
        </p:blipFill>
        <p:spPr>
          <a:xfrm>
            <a:off x="6400800" y="4255850"/>
            <a:ext cx="2743199" cy="24193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0" y="274650"/>
            <a:ext cx="9054300" cy="1797000"/>
          </a:xfrm>
          <a:prstGeom prst="rect">
            <a:avLst/>
          </a:prstGeom>
        </p:spPr>
        <p:txBody>
          <a:bodyPr anchorCtr="0" anchor="ctr" bIns="91425" lIns="91425" rIns="91425" tIns="91425">
            <a:noAutofit/>
          </a:bodyPr>
          <a:lstStyle/>
          <a:p>
            <a:pPr lvl="0">
              <a:spcBef>
                <a:spcPts val="0"/>
              </a:spcBef>
              <a:buClr>
                <a:schemeClr val="dk1"/>
              </a:buClr>
              <a:buSzPct val="25000"/>
              <a:buFont typeface="Calibri"/>
              <a:buNone/>
            </a:pPr>
            <a:r>
              <a:rPr lang="en-US" sz="4400">
                <a:solidFill>
                  <a:schemeClr val="dk1"/>
                </a:solidFill>
                <a:latin typeface="Calibri"/>
                <a:ea typeface="Calibri"/>
                <a:cs typeface="Calibri"/>
                <a:sym typeface="Calibri"/>
              </a:rPr>
              <a:t>When can I go to my locker?</a:t>
            </a:r>
          </a:p>
          <a:p>
            <a:pPr lvl="0" rtl="0">
              <a:spcBef>
                <a:spcPts val="0"/>
              </a:spcBef>
              <a:buClr>
                <a:schemeClr val="dk1"/>
              </a:buClr>
              <a:buSzPct val="25000"/>
              <a:buFont typeface="Calibri"/>
              <a:buNone/>
            </a:pPr>
            <a:r>
              <a:rPr lang="en-US" sz="4400">
                <a:solidFill>
                  <a:schemeClr val="dk1"/>
                </a:solidFill>
                <a:latin typeface="Calibri"/>
                <a:ea typeface="Calibri"/>
                <a:cs typeface="Calibri"/>
                <a:sym typeface="Calibri"/>
              </a:rPr>
              <a:t>(You will get lockers TODAY 4th block)</a:t>
            </a:r>
          </a:p>
          <a:p>
            <a:pPr lvl="0">
              <a:spcBef>
                <a:spcPts val="0"/>
              </a:spcBef>
              <a:buNone/>
            </a:pPr>
            <a:r>
              <a:t/>
            </a:r>
            <a:endParaRPr/>
          </a:p>
        </p:txBody>
      </p:sp>
      <p:sp>
        <p:nvSpPr>
          <p:cNvPr id="103" name="Shape 103"/>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431800" lvl="0" marL="457200" rtl="0">
              <a:spcBef>
                <a:spcPts val="0"/>
              </a:spcBef>
              <a:buClr>
                <a:schemeClr val="dk1"/>
              </a:buClr>
              <a:buSzPct val="100000"/>
              <a:buFont typeface="Calibri"/>
            </a:pPr>
            <a:r>
              <a:rPr lang="en-US" sz="3200">
                <a:solidFill>
                  <a:schemeClr val="dk1"/>
                </a:solidFill>
                <a:latin typeface="Calibri"/>
                <a:ea typeface="Calibri"/>
                <a:cs typeface="Calibri"/>
                <a:sym typeface="Calibri"/>
              </a:rPr>
              <a:t>Before School</a:t>
            </a:r>
          </a:p>
          <a:p>
            <a:pPr indent="0" lvl="0" marL="0" rtl="0">
              <a:spcBef>
                <a:spcPts val="0"/>
              </a:spcBef>
              <a:buNone/>
            </a:pPr>
            <a:r>
              <a:t/>
            </a:r>
            <a:endParaRPr sz="3200">
              <a:solidFill>
                <a:schemeClr val="dk1"/>
              </a:solidFill>
              <a:latin typeface="Calibri"/>
              <a:ea typeface="Calibri"/>
              <a:cs typeface="Calibri"/>
              <a:sym typeface="Calibri"/>
            </a:endParaRPr>
          </a:p>
          <a:p>
            <a:pPr indent="-431800" lvl="0" marL="457200" rtl="0">
              <a:spcBef>
                <a:spcPts val="0"/>
              </a:spcBef>
              <a:buClr>
                <a:schemeClr val="dk1"/>
              </a:buClr>
              <a:buSzPct val="100000"/>
              <a:buFont typeface="Calibri"/>
            </a:pPr>
            <a:r>
              <a:rPr lang="en-US" sz="3200">
                <a:solidFill>
                  <a:schemeClr val="dk1"/>
                </a:solidFill>
                <a:latin typeface="Calibri"/>
                <a:ea typeface="Calibri"/>
                <a:cs typeface="Calibri"/>
                <a:sym typeface="Calibri"/>
              </a:rPr>
              <a:t>After First Block</a:t>
            </a:r>
          </a:p>
          <a:p>
            <a:pPr indent="0" lvl="0" marL="0" rtl="0">
              <a:spcBef>
                <a:spcPts val="0"/>
              </a:spcBef>
              <a:buNone/>
            </a:pPr>
            <a:r>
              <a:t/>
            </a:r>
            <a:endParaRPr sz="3200">
              <a:solidFill>
                <a:schemeClr val="dk1"/>
              </a:solidFill>
              <a:latin typeface="Calibri"/>
              <a:ea typeface="Calibri"/>
              <a:cs typeface="Calibri"/>
              <a:sym typeface="Calibri"/>
            </a:endParaRPr>
          </a:p>
          <a:p>
            <a:pPr indent="-431800" lvl="0" marL="457200" rtl="0">
              <a:spcBef>
                <a:spcPts val="0"/>
              </a:spcBef>
              <a:buClr>
                <a:schemeClr val="dk1"/>
              </a:buClr>
              <a:buSzPct val="100000"/>
              <a:buFont typeface="Calibri"/>
            </a:pPr>
            <a:r>
              <a:rPr lang="en-US" sz="3200">
                <a:solidFill>
                  <a:schemeClr val="dk1"/>
                </a:solidFill>
                <a:latin typeface="Calibri"/>
                <a:ea typeface="Calibri"/>
                <a:cs typeface="Calibri"/>
                <a:sym typeface="Calibri"/>
              </a:rPr>
              <a:t>After Lunch</a:t>
            </a:r>
          </a:p>
          <a:p>
            <a:pPr indent="0" lvl="0" marL="0" rtl="0">
              <a:spcBef>
                <a:spcPts val="0"/>
              </a:spcBef>
              <a:buNone/>
            </a:pPr>
            <a:r>
              <a:t/>
            </a:r>
            <a:endParaRPr sz="3200">
              <a:solidFill>
                <a:schemeClr val="dk1"/>
              </a:solidFill>
              <a:latin typeface="Calibri"/>
              <a:ea typeface="Calibri"/>
              <a:cs typeface="Calibri"/>
              <a:sym typeface="Calibri"/>
            </a:endParaRPr>
          </a:p>
          <a:p>
            <a:pPr indent="-431800" lvl="0" marL="457200" rtl="0">
              <a:spcBef>
                <a:spcPts val="0"/>
              </a:spcBef>
              <a:buClr>
                <a:schemeClr val="dk1"/>
              </a:buClr>
              <a:buSzPct val="100000"/>
              <a:buFont typeface="Calibri"/>
            </a:pPr>
            <a:r>
              <a:rPr lang="en-US" sz="3200">
                <a:solidFill>
                  <a:schemeClr val="dk1"/>
                </a:solidFill>
                <a:latin typeface="Calibri"/>
                <a:ea typeface="Calibri"/>
                <a:cs typeface="Calibri"/>
                <a:sym typeface="Calibri"/>
              </a:rPr>
              <a:t>After School</a:t>
            </a:r>
          </a:p>
          <a:p>
            <a:pPr lvl="0" rtl="0">
              <a:spcBef>
                <a:spcPts val="0"/>
              </a:spcBef>
              <a:buClr>
                <a:schemeClr val="dk1"/>
              </a:buClr>
              <a:buSzPct val="78571"/>
              <a:buFont typeface="Arial"/>
              <a:buNone/>
            </a:pPr>
            <a:r>
              <a:t/>
            </a:r>
            <a:endParaRPr/>
          </a:p>
          <a:p>
            <a:pPr lvl="0">
              <a:spcBef>
                <a:spcPts val="0"/>
              </a:spcBef>
              <a:buNone/>
            </a:pPr>
            <a:r>
              <a:t/>
            </a:r>
            <a:endParaRPr/>
          </a:p>
        </p:txBody>
      </p:sp>
      <p:pic>
        <p:nvPicPr>
          <p:cNvPr id="104" name="Shape 104"/>
          <p:cNvPicPr preferRelativeResize="0"/>
          <p:nvPr/>
        </p:nvPicPr>
        <p:blipFill>
          <a:blip r:embed="rId3">
            <a:alphaModFix/>
          </a:blip>
          <a:stretch>
            <a:fillRect/>
          </a:stretch>
        </p:blipFill>
        <p:spPr>
          <a:xfrm>
            <a:off x="6311250" y="3800475"/>
            <a:ext cx="2743199" cy="3057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lang="en-US" sz="4400">
                <a:solidFill>
                  <a:schemeClr val="dk1"/>
                </a:solidFill>
                <a:latin typeface="Calibri"/>
                <a:ea typeface="Calibri"/>
                <a:cs typeface="Calibri"/>
                <a:sym typeface="Calibri"/>
              </a:rPr>
              <a:t>Classrooms</a:t>
            </a:r>
          </a:p>
        </p:txBody>
      </p:sp>
      <p:sp>
        <p:nvSpPr>
          <p:cNvPr id="110" name="Shape 110"/>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Calibri"/>
              <a:buNone/>
            </a:pPr>
            <a:r>
              <a:rPr lang="en-US" sz="3200">
                <a:solidFill>
                  <a:schemeClr val="dk1"/>
                </a:solidFill>
                <a:latin typeface="Calibri"/>
                <a:ea typeface="Calibri"/>
                <a:cs typeface="Calibri"/>
                <a:sym typeface="Calibri"/>
              </a:rPr>
              <a:t>We know some classrooms are cold.  You are welcome to bring a sweatshirt or light jacket to class, but no heavy coats.  </a:t>
            </a:r>
          </a:p>
          <a:p>
            <a:pPr indent="-342900" lvl="0" marL="342900" marR="0" rtl="0" algn="l">
              <a:spcBef>
                <a:spcPts val="0"/>
              </a:spcBef>
              <a:buClr>
                <a:schemeClr val="dk1"/>
              </a:buClr>
              <a:buSzPct val="100000"/>
              <a:buFont typeface="Calibri"/>
              <a:buNone/>
            </a:pPr>
            <a:r>
              <a:t/>
            </a:r>
            <a:endParaRPr sz="3200">
              <a:solidFill>
                <a:schemeClr val="dk1"/>
              </a:solidFill>
              <a:latin typeface="Calibri"/>
              <a:ea typeface="Calibri"/>
              <a:cs typeface="Calibri"/>
              <a:sym typeface="Calibri"/>
            </a:endParaRPr>
          </a:p>
          <a:p>
            <a:pPr indent="-342900" lvl="0" marL="342900" marR="0" rtl="0" algn="l">
              <a:spcBef>
                <a:spcPts val="0"/>
              </a:spcBef>
              <a:buClr>
                <a:schemeClr val="dk1"/>
              </a:buClr>
              <a:buSzPct val="100000"/>
              <a:buFont typeface="Calibri"/>
              <a:buNone/>
            </a:pPr>
            <a:r>
              <a:rPr lang="en-US" sz="3200">
                <a:solidFill>
                  <a:schemeClr val="dk1"/>
                </a:solidFill>
                <a:latin typeface="Calibri"/>
                <a:ea typeface="Calibri"/>
                <a:cs typeface="Calibri"/>
                <a:sym typeface="Calibri"/>
              </a:rPr>
              <a:t>Purses and backpacks should be left in your locker.  </a:t>
            </a:r>
          </a:p>
          <a:p>
            <a:pPr indent="-342900" lvl="0" marL="342900" marR="0" rtl="0" algn="l">
              <a:spcBef>
                <a:spcPts val="0"/>
              </a:spcBef>
              <a:buClr>
                <a:schemeClr val="dk1"/>
              </a:buClr>
              <a:buSzPct val="100000"/>
              <a:buFont typeface="Calibri"/>
              <a:buNone/>
            </a:pPr>
            <a:r>
              <a:t/>
            </a:r>
            <a:endParaRPr sz="3200">
              <a:solidFill>
                <a:schemeClr val="dk1"/>
              </a:solidFill>
              <a:latin typeface="Calibri"/>
              <a:ea typeface="Calibri"/>
              <a:cs typeface="Calibri"/>
              <a:sym typeface="Calibri"/>
            </a:endParaRPr>
          </a:p>
          <a:p>
            <a:pPr indent="-342900" lvl="0" marL="342900" marR="0" rtl="0" algn="l">
              <a:spcBef>
                <a:spcPts val="0"/>
              </a:spcBef>
              <a:buClr>
                <a:schemeClr val="dk1"/>
              </a:buClr>
              <a:buSzPct val="100000"/>
              <a:buFont typeface="Calibri"/>
              <a:buNone/>
            </a:pPr>
            <a:r>
              <a:t/>
            </a:r>
            <a:endParaRPr sz="3200">
              <a:solidFill>
                <a:schemeClr val="dk1"/>
              </a:solidFill>
              <a:latin typeface="Calibri"/>
              <a:ea typeface="Calibri"/>
              <a:cs typeface="Calibri"/>
              <a:sym typeface="Calibri"/>
            </a:endParaRPr>
          </a:p>
        </p:txBody>
      </p:sp>
      <p:pic>
        <p:nvPicPr>
          <p:cNvPr id="111" name="Shape 111"/>
          <p:cNvPicPr preferRelativeResize="0"/>
          <p:nvPr/>
        </p:nvPicPr>
        <p:blipFill>
          <a:blip r:embed="rId3">
            <a:alphaModFix/>
          </a:blip>
          <a:stretch>
            <a:fillRect/>
          </a:stretch>
        </p:blipFill>
        <p:spPr>
          <a:xfrm>
            <a:off x="5943600" y="4228300"/>
            <a:ext cx="2743200" cy="2743200"/>
          </a:xfrm>
          <a:prstGeom prst="rect">
            <a:avLst/>
          </a:prstGeom>
          <a:noFill/>
          <a:ln>
            <a:noFill/>
          </a:ln>
        </p:spPr>
      </p:pic>
      <p:pic>
        <p:nvPicPr>
          <p:cNvPr id="112" name="Shape 112"/>
          <p:cNvPicPr preferRelativeResize="0"/>
          <p:nvPr/>
        </p:nvPicPr>
        <p:blipFill>
          <a:blip r:embed="rId4">
            <a:alphaModFix/>
          </a:blip>
          <a:stretch>
            <a:fillRect/>
          </a:stretch>
        </p:blipFill>
        <p:spPr>
          <a:xfrm>
            <a:off x="6698137" y="5123975"/>
            <a:ext cx="1234125" cy="1234125"/>
          </a:xfrm>
          <a:prstGeom prst="rect">
            <a:avLst/>
          </a:prstGeom>
          <a:noFill/>
          <a:ln>
            <a:noFill/>
          </a:ln>
        </p:spPr>
      </p:pic>
      <p:pic>
        <p:nvPicPr>
          <p:cNvPr id="113" name="Shape 113"/>
          <p:cNvPicPr preferRelativeResize="0"/>
          <p:nvPr/>
        </p:nvPicPr>
        <p:blipFill>
          <a:blip r:embed="rId5">
            <a:alphaModFix/>
          </a:blip>
          <a:stretch>
            <a:fillRect/>
          </a:stretch>
        </p:blipFill>
        <p:spPr>
          <a:xfrm>
            <a:off x="3061875" y="4228300"/>
            <a:ext cx="2743200" cy="2743200"/>
          </a:xfrm>
          <a:prstGeom prst="rect">
            <a:avLst/>
          </a:prstGeom>
          <a:noFill/>
          <a:ln>
            <a:noFill/>
          </a:ln>
        </p:spPr>
      </p:pic>
      <p:pic>
        <p:nvPicPr>
          <p:cNvPr id="114" name="Shape 114"/>
          <p:cNvPicPr preferRelativeResize="0"/>
          <p:nvPr/>
        </p:nvPicPr>
        <p:blipFill>
          <a:blip r:embed="rId4">
            <a:alphaModFix/>
          </a:blip>
          <a:stretch>
            <a:fillRect/>
          </a:stretch>
        </p:blipFill>
        <p:spPr>
          <a:xfrm>
            <a:off x="3954950" y="5359700"/>
            <a:ext cx="1234125" cy="1234125"/>
          </a:xfrm>
          <a:prstGeom prst="rect">
            <a:avLst/>
          </a:prstGeom>
          <a:noFill/>
          <a:ln>
            <a:noFill/>
          </a:ln>
        </p:spPr>
      </p:pic>
      <p:pic>
        <p:nvPicPr>
          <p:cNvPr id="115" name="Shape 115"/>
          <p:cNvPicPr preferRelativeResize="0"/>
          <p:nvPr/>
        </p:nvPicPr>
        <p:blipFill>
          <a:blip r:embed="rId6">
            <a:alphaModFix/>
          </a:blip>
          <a:stretch>
            <a:fillRect/>
          </a:stretch>
        </p:blipFill>
        <p:spPr>
          <a:xfrm>
            <a:off x="457200" y="4533475"/>
            <a:ext cx="2604676" cy="2604676"/>
          </a:xfrm>
          <a:prstGeom prst="rect">
            <a:avLst/>
          </a:prstGeom>
          <a:noFill/>
          <a:ln>
            <a:noFill/>
          </a:ln>
        </p:spPr>
      </p:pic>
      <p:pic>
        <p:nvPicPr>
          <p:cNvPr id="116" name="Shape 116"/>
          <p:cNvPicPr preferRelativeResize="0"/>
          <p:nvPr/>
        </p:nvPicPr>
        <p:blipFill>
          <a:blip r:embed="rId4">
            <a:alphaModFix/>
          </a:blip>
          <a:stretch>
            <a:fillRect/>
          </a:stretch>
        </p:blipFill>
        <p:spPr>
          <a:xfrm>
            <a:off x="1142487" y="4982837"/>
            <a:ext cx="1234124" cy="1234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Electronics</a:t>
            </a:r>
          </a:p>
        </p:txBody>
      </p:sp>
      <p:sp>
        <p:nvSpPr>
          <p:cNvPr id="122" name="Shape 122"/>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Calibri"/>
              <a:buNone/>
            </a:pPr>
            <a:r>
              <a:rPr lang="en-US" sz="3200">
                <a:solidFill>
                  <a:schemeClr val="dk1"/>
                </a:solidFill>
                <a:latin typeface="Calibri"/>
                <a:ea typeface="Calibri"/>
                <a:cs typeface="Calibri"/>
                <a:sym typeface="Calibri"/>
              </a:rPr>
              <a:t>No personal electronics may be used during the school day.  Electronics should be turned OFF and out of sight.  This is from the moment you walk into KCMS to the moment you leave KCMS.</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NOT IN THE HALLWAYS</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DURING DISMISSAL!!!</a:t>
            </a:r>
          </a:p>
          <a:p>
            <a:pPr indent="-342900" lvl="0" marL="342900" marR="0" rtl="0" algn="l">
              <a:spcBef>
                <a:spcPts val="0"/>
              </a:spcBef>
              <a:buClr>
                <a:schemeClr val="dk1"/>
              </a:buClr>
              <a:buSzPct val="100000"/>
              <a:buFont typeface="Calibri"/>
              <a:buNone/>
            </a:pPr>
            <a:r>
              <a:rPr lang="en-US" sz="3200">
                <a:solidFill>
                  <a:srgbClr val="FF0000"/>
                </a:solidFill>
                <a:latin typeface="Calibri"/>
                <a:ea typeface="Calibri"/>
                <a:cs typeface="Calibri"/>
                <a:sym typeface="Calibri"/>
              </a:rPr>
              <a:t>Each time after the first time a phone is confiscated, a parent is required to pick it up from school.</a:t>
            </a:r>
          </a:p>
        </p:txBody>
      </p:sp>
      <p:pic>
        <p:nvPicPr>
          <p:cNvPr id="123" name="Shape 123"/>
          <p:cNvPicPr preferRelativeResize="0"/>
          <p:nvPr/>
        </p:nvPicPr>
        <p:blipFill>
          <a:blip r:embed="rId3">
            <a:alphaModFix/>
          </a:blip>
          <a:stretch>
            <a:fillRect/>
          </a:stretch>
        </p:blipFill>
        <p:spPr>
          <a:xfrm>
            <a:off x="7031125" y="3800050"/>
            <a:ext cx="1655674" cy="16556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lang="en-US" sz="4400">
                <a:solidFill>
                  <a:schemeClr val="dk1"/>
                </a:solidFill>
                <a:latin typeface="Calibri"/>
                <a:ea typeface="Calibri"/>
                <a:cs typeface="Calibri"/>
                <a:sym typeface="Calibri"/>
              </a:rPr>
              <a:t>When can I go to the bathroom?</a:t>
            </a:r>
          </a:p>
        </p:txBody>
      </p:sp>
      <p:sp>
        <p:nvSpPr>
          <p:cNvPr id="129" name="Shape 129"/>
          <p:cNvSpPr txBox="1"/>
          <p:nvPr>
            <p:ph idx="1" type="body"/>
          </p:nvPr>
        </p:nvSpPr>
        <p:spPr>
          <a:xfrm>
            <a:off x="457200" y="1155500"/>
            <a:ext cx="8229600" cy="5447399"/>
          </a:xfrm>
          <a:prstGeom prst="rect">
            <a:avLst/>
          </a:prstGeom>
          <a:noFill/>
          <a:ln>
            <a:noFill/>
          </a:ln>
        </p:spPr>
        <p:txBody>
          <a:bodyPr anchorCtr="0" anchor="t" bIns="45700" lIns="91425" rIns="91425" tIns="45700">
            <a:noAutofit/>
          </a:bodyPr>
          <a:lstStyle/>
          <a:p>
            <a:pPr indent="-431800" lvl="0" marL="457200" marR="0" rtl="0" algn="l">
              <a:spcBef>
                <a:spcPts val="0"/>
              </a:spcBef>
              <a:buClr>
                <a:schemeClr val="dk1"/>
              </a:buClr>
              <a:buSzPct val="100000"/>
              <a:buFont typeface="Calibri"/>
            </a:pPr>
            <a:r>
              <a:rPr lang="en-US" sz="3200">
                <a:solidFill>
                  <a:schemeClr val="dk1"/>
                </a:solidFill>
                <a:latin typeface="Calibri"/>
                <a:ea typeface="Calibri"/>
                <a:cs typeface="Calibri"/>
                <a:sym typeface="Calibri"/>
              </a:rPr>
              <a:t>Before &amp; After School</a:t>
            </a:r>
            <a:br>
              <a:rPr lang="en-US" sz="3200">
                <a:solidFill>
                  <a:schemeClr val="dk1"/>
                </a:solidFill>
                <a:latin typeface="Calibri"/>
                <a:ea typeface="Calibri"/>
                <a:cs typeface="Calibri"/>
                <a:sym typeface="Calibri"/>
              </a:rPr>
            </a:br>
          </a:p>
          <a:p>
            <a:pPr indent="-431800" lvl="0" marL="457200" marR="0" rtl="0" algn="l">
              <a:spcBef>
                <a:spcPts val="0"/>
              </a:spcBef>
              <a:buClr>
                <a:srgbClr val="FF0000"/>
              </a:buClr>
              <a:buSzPct val="100000"/>
              <a:buFont typeface="Calibri"/>
            </a:pPr>
            <a:r>
              <a:rPr lang="en-US" sz="3200">
                <a:solidFill>
                  <a:srgbClr val="FF0000"/>
                </a:solidFill>
                <a:latin typeface="Calibri"/>
                <a:ea typeface="Calibri"/>
                <a:cs typeface="Calibri"/>
                <a:sym typeface="Calibri"/>
              </a:rPr>
              <a:t>Between Classes</a:t>
            </a:r>
          </a:p>
          <a:p>
            <a:pPr indent="0" lvl="0" marL="0" marR="0" rtl="0" algn="l">
              <a:spcBef>
                <a:spcPts val="0"/>
              </a:spcBef>
              <a:buNone/>
            </a:pPr>
            <a:r>
              <a:t/>
            </a:r>
            <a:endParaRPr sz="3200">
              <a:solidFill>
                <a:schemeClr val="dk1"/>
              </a:solidFill>
              <a:latin typeface="Calibri"/>
              <a:ea typeface="Calibri"/>
              <a:cs typeface="Calibri"/>
              <a:sym typeface="Calibri"/>
            </a:endParaRPr>
          </a:p>
          <a:p>
            <a:pPr indent="-431800" lvl="0" marL="457200" marR="0" rtl="0" algn="l">
              <a:spcBef>
                <a:spcPts val="0"/>
              </a:spcBef>
              <a:buClr>
                <a:schemeClr val="dk1"/>
              </a:buClr>
              <a:buSzPct val="100000"/>
              <a:buFont typeface="Calibri"/>
            </a:pPr>
            <a:r>
              <a:rPr lang="en-US" sz="3200">
                <a:solidFill>
                  <a:schemeClr val="dk1"/>
                </a:solidFill>
                <a:latin typeface="Calibri"/>
                <a:ea typeface="Calibri"/>
                <a:cs typeface="Calibri"/>
                <a:sym typeface="Calibri"/>
              </a:rPr>
              <a:t>During Lunch - YOU MUST SIGN OUT with a TEACHER!!!</a:t>
            </a:r>
          </a:p>
          <a:p>
            <a:pPr indent="0" lvl="0" marL="0" marR="0" rtl="0" algn="l">
              <a:spcBef>
                <a:spcPts val="0"/>
              </a:spcBef>
              <a:buNone/>
            </a:pPr>
            <a:r>
              <a:t/>
            </a:r>
            <a:endParaRPr sz="3200">
              <a:solidFill>
                <a:schemeClr val="dk1"/>
              </a:solidFill>
              <a:latin typeface="Calibri"/>
              <a:ea typeface="Calibri"/>
              <a:cs typeface="Calibri"/>
              <a:sym typeface="Calibri"/>
            </a:endParaRPr>
          </a:p>
          <a:p>
            <a:pPr indent="-431800" lvl="0" marL="457200" marR="0" rtl="0" algn="l">
              <a:spcBef>
                <a:spcPts val="0"/>
              </a:spcBef>
              <a:buClr>
                <a:schemeClr val="dk1"/>
              </a:buClr>
              <a:buSzPct val="100000"/>
              <a:buFont typeface="Calibri"/>
            </a:pPr>
            <a:r>
              <a:rPr lang="en-US" sz="3200">
                <a:solidFill>
                  <a:schemeClr val="dk1"/>
                </a:solidFill>
                <a:latin typeface="Calibri"/>
                <a:ea typeface="Calibri"/>
                <a:cs typeface="Calibri"/>
                <a:sym typeface="Calibri"/>
              </a:rPr>
              <a:t>With a pass at the discretion</a:t>
            </a:r>
          </a:p>
          <a:p>
            <a:pPr indent="0" lvl="0" marL="0" marR="0" rtl="0" algn="l">
              <a:spcBef>
                <a:spcPts val="0"/>
              </a:spcBef>
              <a:buNone/>
            </a:pPr>
            <a:r>
              <a:rPr lang="en-US" sz="3200">
                <a:solidFill>
                  <a:schemeClr val="dk1"/>
                </a:solidFill>
                <a:latin typeface="Calibri"/>
                <a:ea typeface="Calibri"/>
                <a:cs typeface="Calibri"/>
                <a:sym typeface="Calibri"/>
              </a:rPr>
              <a:t>	of your teacher - </a:t>
            </a:r>
          </a:p>
          <a:p>
            <a:pPr indent="0" lvl="0" marL="0" marR="0" rtl="0" algn="l">
              <a:spcBef>
                <a:spcPts val="0"/>
              </a:spcBef>
              <a:buNone/>
            </a:pPr>
            <a:r>
              <a:rPr lang="en-US" sz="3200">
                <a:solidFill>
                  <a:schemeClr val="dk1"/>
                </a:solidFill>
                <a:latin typeface="Calibri"/>
                <a:ea typeface="Calibri"/>
                <a:cs typeface="Calibri"/>
                <a:sym typeface="Calibri"/>
              </a:rPr>
              <a:t>     YOU MUST SIGN OUT!</a:t>
            </a:r>
          </a:p>
          <a:p>
            <a:pPr indent="0" lvl="0" marL="0" marR="0" rtl="0" algn="l">
              <a:spcBef>
                <a:spcPts val="0"/>
              </a:spcBef>
              <a:buNone/>
            </a:pPr>
            <a:r>
              <a:t/>
            </a:r>
            <a:endParaRPr sz="3200">
              <a:solidFill>
                <a:schemeClr val="dk1"/>
              </a:solidFill>
              <a:latin typeface="Calibri"/>
              <a:ea typeface="Calibri"/>
              <a:cs typeface="Calibri"/>
              <a:sym typeface="Calibri"/>
            </a:endParaRPr>
          </a:p>
          <a:p>
            <a:pPr indent="0" lvl="0" marL="0" marR="0" rtl="0" algn="l">
              <a:spcBef>
                <a:spcPts val="0"/>
              </a:spcBef>
              <a:buNone/>
            </a:pPr>
            <a:r>
              <a:t/>
            </a:r>
            <a:endParaRPr sz="3200">
              <a:solidFill>
                <a:schemeClr val="dk1"/>
              </a:solidFill>
              <a:latin typeface="Calibri"/>
              <a:ea typeface="Calibri"/>
              <a:cs typeface="Calibri"/>
              <a:sym typeface="Calibri"/>
            </a:endParaRPr>
          </a:p>
          <a:p>
            <a:pPr indent="0" lvl="0" marL="0" marR="0" rtl="0" algn="l">
              <a:spcBef>
                <a:spcPts val="0"/>
              </a:spcBef>
              <a:buNone/>
            </a:pPr>
            <a:r>
              <a:t/>
            </a:r>
            <a:endParaRPr sz="3200">
              <a:solidFill>
                <a:schemeClr val="dk1"/>
              </a:solidFill>
              <a:latin typeface="Calibri"/>
              <a:ea typeface="Calibri"/>
              <a:cs typeface="Calibri"/>
              <a:sym typeface="Calibri"/>
            </a:endParaRPr>
          </a:p>
        </p:txBody>
      </p:sp>
      <p:pic>
        <p:nvPicPr>
          <p:cNvPr id="130" name="Shape 130"/>
          <p:cNvPicPr preferRelativeResize="0"/>
          <p:nvPr/>
        </p:nvPicPr>
        <p:blipFill>
          <a:blip r:embed="rId3">
            <a:alphaModFix/>
          </a:blip>
          <a:stretch>
            <a:fillRect/>
          </a:stretch>
        </p:blipFill>
        <p:spPr>
          <a:xfrm>
            <a:off x="6131675" y="3859700"/>
            <a:ext cx="2743200" cy="2743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Heading to PE/Electives</a:t>
            </a:r>
          </a:p>
        </p:txBody>
      </p:sp>
      <p:sp>
        <p:nvSpPr>
          <p:cNvPr id="136" name="Shape 136"/>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Calibri"/>
              <a:buNone/>
            </a:pPr>
            <a:r>
              <a:rPr lang="en-US" sz="3200">
                <a:solidFill>
                  <a:schemeClr val="dk1"/>
                </a:solidFill>
                <a:latin typeface="Calibri"/>
                <a:ea typeface="Calibri"/>
                <a:cs typeface="Calibri"/>
                <a:sym typeface="Calibri"/>
              </a:rPr>
              <a:t>Use your locker after first block and take your stuff for PE/Electives </a:t>
            </a:r>
            <a:r>
              <a:rPr b="1" lang="en-US" sz="3200" u="sng">
                <a:solidFill>
                  <a:schemeClr val="dk1"/>
                </a:solidFill>
                <a:latin typeface="Calibri"/>
                <a:ea typeface="Calibri"/>
                <a:cs typeface="Calibri"/>
                <a:sym typeface="Calibri"/>
              </a:rPr>
              <a:t>and</a:t>
            </a:r>
            <a:r>
              <a:rPr lang="en-US" sz="3200">
                <a:solidFill>
                  <a:schemeClr val="dk1"/>
                </a:solidFill>
                <a:latin typeface="Calibri"/>
                <a:ea typeface="Calibri"/>
                <a:cs typeface="Calibri"/>
                <a:sym typeface="Calibri"/>
              </a:rPr>
              <a:t> lunch.  You will </a:t>
            </a:r>
            <a:r>
              <a:rPr b="1" lang="en-US" sz="3200" u="sng">
                <a:solidFill>
                  <a:schemeClr val="dk1"/>
                </a:solidFill>
                <a:latin typeface="Calibri"/>
                <a:ea typeface="Calibri"/>
                <a:cs typeface="Calibri"/>
                <a:sym typeface="Calibri"/>
              </a:rPr>
              <a:t>NOT</a:t>
            </a:r>
            <a:r>
              <a:rPr lang="en-US" sz="3200">
                <a:solidFill>
                  <a:schemeClr val="dk1"/>
                </a:solidFill>
                <a:latin typeface="Calibri"/>
                <a:ea typeface="Calibri"/>
                <a:cs typeface="Calibri"/>
                <a:sym typeface="Calibri"/>
              </a:rPr>
              <a:t> be allowed to go to your locker before lunch. </a:t>
            </a:r>
          </a:p>
          <a:p>
            <a:pPr indent="-342900" lvl="0" marL="342900" marR="0" rtl="0" algn="l">
              <a:spcBef>
                <a:spcPts val="0"/>
              </a:spcBef>
              <a:buClr>
                <a:schemeClr val="dk1"/>
              </a:buClr>
              <a:buSzPct val="100000"/>
              <a:buFont typeface="Calibri"/>
              <a:buNone/>
            </a:pPr>
            <a:r>
              <a:t/>
            </a:r>
            <a:endParaRPr sz="3200">
              <a:solidFill>
                <a:schemeClr val="dk1"/>
              </a:solidFill>
              <a:latin typeface="Calibri"/>
              <a:ea typeface="Calibri"/>
              <a:cs typeface="Calibri"/>
              <a:sym typeface="Calibri"/>
            </a:endParaRPr>
          </a:p>
          <a:p>
            <a:pPr indent="-342900" lvl="0" marL="342900" marR="0" rtl="0" algn="l">
              <a:spcBef>
                <a:spcPts val="0"/>
              </a:spcBef>
              <a:buClr>
                <a:schemeClr val="dk1"/>
              </a:buClr>
              <a:buSzPct val="100000"/>
              <a:buFont typeface="Calibri"/>
              <a:buNone/>
            </a:pPr>
            <a:r>
              <a:t/>
            </a:r>
            <a:endParaRPr sz="3200">
              <a:solidFill>
                <a:schemeClr val="dk1"/>
              </a:solidFill>
              <a:latin typeface="Calibri"/>
              <a:ea typeface="Calibri"/>
              <a:cs typeface="Calibri"/>
              <a:sym typeface="Calibri"/>
            </a:endParaRPr>
          </a:p>
          <a:p>
            <a:pPr indent="-342900" lvl="0" marL="342900" marR="0" rtl="0" algn="l">
              <a:spcBef>
                <a:spcPts val="0"/>
              </a:spcBef>
              <a:buClr>
                <a:schemeClr val="dk1"/>
              </a:buClr>
              <a:buSzPct val="100000"/>
              <a:buFont typeface="Calibri"/>
              <a:buNone/>
            </a:pPr>
            <a:r>
              <a:t/>
            </a:r>
            <a:endParaRPr sz="3200">
              <a:solidFill>
                <a:schemeClr val="dk1"/>
              </a:solidFill>
              <a:latin typeface="Calibri"/>
              <a:ea typeface="Calibri"/>
              <a:cs typeface="Calibri"/>
              <a:sym typeface="Calibri"/>
            </a:endParaRPr>
          </a:p>
          <a:p>
            <a:pPr indent="-342900" lvl="0" marL="342900" marR="0" rtl="0" algn="l">
              <a:spcBef>
                <a:spcPts val="0"/>
              </a:spcBef>
              <a:buClr>
                <a:schemeClr val="dk1"/>
              </a:buClr>
              <a:buSzPct val="100000"/>
              <a:buFont typeface="Calibri"/>
              <a:buNone/>
            </a:pPr>
            <a:r>
              <a:rPr lang="en-US" sz="3200">
                <a:solidFill>
                  <a:schemeClr val="dk1"/>
                </a:solidFill>
                <a:latin typeface="Calibri"/>
                <a:ea typeface="Calibri"/>
                <a:cs typeface="Calibri"/>
                <a:sym typeface="Calibri"/>
              </a:rPr>
              <a:t>Gym bags are ok for PE only.</a:t>
            </a:r>
          </a:p>
        </p:txBody>
      </p:sp>
      <p:pic>
        <p:nvPicPr>
          <p:cNvPr id="137" name="Shape 137"/>
          <p:cNvPicPr preferRelativeResize="0"/>
          <p:nvPr/>
        </p:nvPicPr>
        <p:blipFill>
          <a:blip r:embed="rId3">
            <a:alphaModFix/>
          </a:blip>
          <a:stretch>
            <a:fillRect/>
          </a:stretch>
        </p:blipFill>
        <p:spPr>
          <a:xfrm>
            <a:off x="457199" y="449224"/>
            <a:ext cx="1133774" cy="968424"/>
          </a:xfrm>
          <a:prstGeom prst="rect">
            <a:avLst/>
          </a:prstGeom>
          <a:noFill/>
          <a:ln>
            <a:noFill/>
          </a:ln>
        </p:spPr>
      </p:pic>
      <p:pic>
        <p:nvPicPr>
          <p:cNvPr id="138" name="Shape 138"/>
          <p:cNvPicPr preferRelativeResize="0"/>
          <p:nvPr/>
        </p:nvPicPr>
        <p:blipFill>
          <a:blip r:embed="rId4">
            <a:alphaModFix/>
          </a:blip>
          <a:stretch>
            <a:fillRect/>
          </a:stretch>
        </p:blipFill>
        <p:spPr>
          <a:xfrm>
            <a:off x="6400800" y="4082525"/>
            <a:ext cx="2743200" cy="2667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Hallway Movement</a:t>
            </a:r>
          </a:p>
        </p:txBody>
      </p:sp>
      <p:sp>
        <p:nvSpPr>
          <p:cNvPr id="144" name="Shape 144"/>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Calibri"/>
              <a:buNone/>
            </a:pPr>
            <a:r>
              <a:rPr lang="en-US" sz="3200">
                <a:solidFill>
                  <a:schemeClr val="dk1"/>
                </a:solidFill>
                <a:latin typeface="Calibri"/>
                <a:ea typeface="Calibri"/>
                <a:cs typeface="Calibri"/>
                <a:sym typeface="Calibri"/>
              </a:rPr>
              <a:t>After Lunch, I/E, 3rd block you will move in an oval pattern between your classes.  This means you will turn RIGHT out of your classroom and follow the “path” </a:t>
            </a:r>
          </a:p>
          <a:p>
            <a:pPr indent="-342900" lvl="0" marL="342900" marR="0" rtl="0" algn="l">
              <a:spcBef>
                <a:spcPts val="0"/>
              </a:spcBef>
              <a:buClr>
                <a:schemeClr val="dk1"/>
              </a:buClr>
              <a:buSzPct val="100000"/>
              <a:buFont typeface="Calibri"/>
              <a:buNone/>
            </a:pPr>
            <a:r>
              <a:rPr lang="en-US" sz="3200">
                <a:solidFill>
                  <a:schemeClr val="dk1"/>
                </a:solidFill>
                <a:latin typeface="Calibri"/>
                <a:ea typeface="Calibri"/>
                <a:cs typeface="Calibri"/>
                <a:sym typeface="Calibri"/>
              </a:rPr>
              <a:t>to your next class without cutting</a:t>
            </a:r>
          </a:p>
          <a:p>
            <a:pPr indent="-342900" lvl="0" marL="342900" marR="0" rtl="0" algn="l">
              <a:spcBef>
                <a:spcPts val="0"/>
              </a:spcBef>
              <a:buClr>
                <a:schemeClr val="dk1"/>
              </a:buClr>
              <a:buSzPct val="100000"/>
              <a:buFont typeface="Calibri"/>
              <a:buNone/>
            </a:pPr>
            <a:r>
              <a:rPr lang="en-US" sz="3200">
                <a:solidFill>
                  <a:schemeClr val="dk1"/>
                </a:solidFill>
                <a:latin typeface="Calibri"/>
                <a:ea typeface="Calibri"/>
                <a:cs typeface="Calibri"/>
                <a:sym typeface="Calibri"/>
              </a:rPr>
              <a:t> across the hall or stopping at</a:t>
            </a:r>
          </a:p>
          <a:p>
            <a:pPr indent="-342900" lvl="0" marL="342900" marR="0" rtl="0" algn="l">
              <a:spcBef>
                <a:spcPts val="0"/>
              </a:spcBef>
              <a:buClr>
                <a:schemeClr val="dk1"/>
              </a:buClr>
              <a:buSzPct val="100000"/>
              <a:buFont typeface="Calibri"/>
              <a:buNone/>
            </a:pPr>
            <a:r>
              <a:rPr lang="en-US" sz="3200">
                <a:solidFill>
                  <a:schemeClr val="dk1"/>
                </a:solidFill>
                <a:latin typeface="Calibri"/>
                <a:ea typeface="Calibri"/>
                <a:cs typeface="Calibri"/>
                <a:sym typeface="Calibri"/>
              </a:rPr>
              <a:t> lockers.   Like this….</a:t>
            </a:r>
          </a:p>
          <a:p>
            <a:pPr indent="-342900" lvl="0" marL="342900" marR="0" rtl="0" algn="l">
              <a:spcBef>
                <a:spcPts val="0"/>
              </a:spcBef>
              <a:buClr>
                <a:schemeClr val="dk1"/>
              </a:buClr>
              <a:buSzPct val="100000"/>
              <a:buFont typeface="Calibri"/>
              <a:buNone/>
            </a:pPr>
            <a:r>
              <a:t/>
            </a:r>
            <a:endParaRPr sz="3200">
              <a:solidFill>
                <a:schemeClr val="dk1"/>
              </a:solidFill>
              <a:latin typeface="Calibri"/>
              <a:ea typeface="Calibri"/>
              <a:cs typeface="Calibri"/>
              <a:sym typeface="Calibri"/>
            </a:endParaRPr>
          </a:p>
        </p:txBody>
      </p:sp>
      <p:pic>
        <p:nvPicPr>
          <p:cNvPr id="145" name="Shape 145"/>
          <p:cNvPicPr preferRelativeResize="0"/>
          <p:nvPr/>
        </p:nvPicPr>
        <p:blipFill>
          <a:blip r:embed="rId3">
            <a:alphaModFix/>
          </a:blip>
          <a:stretch>
            <a:fillRect/>
          </a:stretch>
        </p:blipFill>
        <p:spPr>
          <a:xfrm>
            <a:off x="6493225" y="3689925"/>
            <a:ext cx="2477900" cy="2753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